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62" r:id="rId8"/>
    <p:sldId id="272" r:id="rId9"/>
    <p:sldId id="271" r:id="rId10"/>
    <p:sldId id="263" r:id="rId11"/>
    <p:sldId id="267" r:id="rId12"/>
    <p:sldId id="268" r:id="rId13"/>
    <p:sldId id="269" r:id="rId14"/>
    <p:sldId id="270" r:id="rId15"/>
    <p:sldId id="265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CF3"/>
    <a:srgbClr val="454976"/>
    <a:srgbClr val="1E3980"/>
    <a:srgbClr val="375AC0"/>
    <a:srgbClr val="0B65D3"/>
    <a:srgbClr val="1DD9E8"/>
    <a:srgbClr val="1ADAE7"/>
    <a:srgbClr val="936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D4B8C-3111-40C8-B757-8516F6C632B6}" v="91" dt="2019-05-06T09:47:18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6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ii Martyntsiv" userId="3fc4b5c4-65be-4e62-b85c-46653b27c7fc" providerId="ADAL" clId="{271D4B8C-3111-40C8-B757-8516F6C632B6}"/>
    <pc:docChg chg="undo custSel addSld delSld modSld sldOrd">
      <pc:chgData name="Andrii Martyntsiv" userId="3fc4b5c4-65be-4e62-b85c-46653b27c7fc" providerId="ADAL" clId="{271D4B8C-3111-40C8-B757-8516F6C632B6}" dt="2019-05-06T09:47:18.147" v="214"/>
      <pc:docMkLst>
        <pc:docMk/>
      </pc:docMkLst>
      <pc:sldChg chg="addSp delSp modSp setBg">
        <pc:chgData name="Andrii Martyntsiv" userId="3fc4b5c4-65be-4e62-b85c-46653b27c7fc" providerId="ADAL" clId="{271D4B8C-3111-40C8-B757-8516F6C632B6}" dt="2019-05-03T09:12:35.105" v="183"/>
        <pc:sldMkLst>
          <pc:docMk/>
          <pc:sldMk cId="1005705192" sldId="256"/>
        </pc:sldMkLst>
        <pc:spChg chg="add del mod">
          <ac:chgData name="Andrii Martyntsiv" userId="3fc4b5c4-65be-4e62-b85c-46653b27c7fc" providerId="ADAL" clId="{271D4B8C-3111-40C8-B757-8516F6C632B6}" dt="2019-04-24T09:36:50.475" v="168" actId="478"/>
          <ac:spMkLst>
            <pc:docMk/>
            <pc:sldMk cId="1005705192" sldId="256"/>
            <ac:spMk id="2" creationId="{0D7F2360-CB94-4482-924D-31A8C4CAEA1E}"/>
          </ac:spMkLst>
        </pc:spChg>
        <pc:spChg chg="add del mod">
          <ac:chgData name="Andrii Martyntsiv" userId="3fc4b5c4-65be-4e62-b85c-46653b27c7fc" providerId="ADAL" clId="{271D4B8C-3111-40C8-B757-8516F6C632B6}" dt="2019-04-24T09:37:00.230" v="170"/>
          <ac:spMkLst>
            <pc:docMk/>
            <pc:sldMk cId="1005705192" sldId="256"/>
            <ac:spMk id="3" creationId="{255CBD71-E8B8-4C42-8842-B684CF48800F}"/>
          </ac:spMkLst>
        </pc:spChg>
        <pc:spChg chg="add del mod">
          <ac:chgData name="Andrii Martyntsiv" userId="3fc4b5c4-65be-4e62-b85c-46653b27c7fc" providerId="ADAL" clId="{271D4B8C-3111-40C8-B757-8516F6C632B6}" dt="2019-04-24T09:37:00.230" v="170"/>
          <ac:spMkLst>
            <pc:docMk/>
            <pc:sldMk cId="1005705192" sldId="256"/>
            <ac:spMk id="4" creationId="{74812DC8-5A57-4995-B516-4D5E70C802B3}"/>
          </ac:spMkLst>
        </pc:spChg>
        <pc:spChg chg="del">
          <ac:chgData name="Andrii Martyntsiv" userId="3fc4b5c4-65be-4e62-b85c-46653b27c7fc" providerId="ADAL" clId="{271D4B8C-3111-40C8-B757-8516F6C632B6}" dt="2019-04-24T09:37:53.973" v="173" actId="478"/>
          <ac:spMkLst>
            <pc:docMk/>
            <pc:sldMk cId="1005705192" sldId="256"/>
            <ac:spMk id="6" creationId="{59AEF1A0-1870-4481-B778-7C21504BEC32}"/>
          </ac:spMkLst>
        </pc:spChg>
        <pc:picChg chg="del">
          <ac:chgData name="Andrii Martyntsiv" userId="3fc4b5c4-65be-4e62-b85c-46653b27c7fc" providerId="ADAL" clId="{271D4B8C-3111-40C8-B757-8516F6C632B6}" dt="2019-04-24T06:41:26.403" v="125" actId="478"/>
          <ac:picMkLst>
            <pc:docMk/>
            <pc:sldMk cId="1005705192" sldId="256"/>
            <ac:picMk id="5" creationId="{F6E491F6-E5E2-4F40-9BE7-ED9EE9981907}"/>
          </ac:picMkLst>
        </pc:picChg>
      </pc:sldChg>
      <pc:sldChg chg="delSp modSp setBg">
        <pc:chgData name="Andrii Martyntsiv" userId="3fc4b5c4-65be-4e62-b85c-46653b27c7fc" providerId="ADAL" clId="{271D4B8C-3111-40C8-B757-8516F6C632B6}" dt="2019-05-03T10:29:31.097" v="185"/>
        <pc:sldMkLst>
          <pc:docMk/>
          <pc:sldMk cId="3857731772" sldId="257"/>
        </pc:sldMkLst>
        <pc:spChg chg="mod">
          <ac:chgData name="Andrii Martyntsiv" userId="3fc4b5c4-65be-4e62-b85c-46653b27c7fc" providerId="ADAL" clId="{271D4B8C-3111-40C8-B757-8516F6C632B6}" dt="2019-04-24T06:41:22.117" v="124" actId="1076"/>
          <ac:spMkLst>
            <pc:docMk/>
            <pc:sldMk cId="3857731772" sldId="257"/>
            <ac:spMk id="3" creationId="{2BDD127D-94EA-4CC1-BBBE-6D0C381DB7A8}"/>
          </ac:spMkLst>
        </pc:spChg>
        <pc:picChg chg="del">
          <ac:chgData name="Andrii Martyntsiv" userId="3fc4b5c4-65be-4e62-b85c-46653b27c7fc" providerId="ADAL" clId="{271D4B8C-3111-40C8-B757-8516F6C632B6}" dt="2019-04-24T06:39:02.425" v="114" actId="478"/>
          <ac:picMkLst>
            <pc:docMk/>
            <pc:sldMk cId="3857731772" sldId="257"/>
            <ac:picMk id="5" creationId="{F6E491F6-E5E2-4F40-9BE7-ED9EE9981907}"/>
          </ac:picMkLst>
        </pc:picChg>
      </pc:sldChg>
      <pc:sldChg chg="addSp delSp modSp ord setBg">
        <pc:chgData name="Andrii Martyntsiv" userId="3fc4b5c4-65be-4e62-b85c-46653b27c7fc" providerId="ADAL" clId="{271D4B8C-3111-40C8-B757-8516F6C632B6}" dt="2019-05-03T11:06:09.724" v="203" actId="1076"/>
        <pc:sldMkLst>
          <pc:docMk/>
          <pc:sldMk cId="2081708422" sldId="260"/>
        </pc:sldMkLst>
        <pc:spChg chg="del">
          <ac:chgData name="Andrii Martyntsiv" userId="3fc4b5c4-65be-4e62-b85c-46653b27c7fc" providerId="ADAL" clId="{271D4B8C-3111-40C8-B757-8516F6C632B6}" dt="2019-04-23T16:37:50.692" v="86" actId="478"/>
          <ac:spMkLst>
            <pc:docMk/>
            <pc:sldMk cId="2081708422" sldId="260"/>
            <ac:spMk id="2" creationId="{3D42BDB2-2444-42B4-9FF7-399D54ACBE37}"/>
          </ac:spMkLst>
        </pc:spChg>
        <pc:spChg chg="mod">
          <ac:chgData name="Andrii Martyntsiv" userId="3fc4b5c4-65be-4e62-b85c-46653b27c7fc" providerId="ADAL" clId="{271D4B8C-3111-40C8-B757-8516F6C632B6}" dt="2019-05-03T11:06:09.724" v="203" actId="1076"/>
          <ac:spMkLst>
            <pc:docMk/>
            <pc:sldMk cId="2081708422" sldId="260"/>
            <ac:spMk id="7" creationId="{A1BA2A9A-4C92-4283-A453-1E9313370F43}"/>
          </ac:spMkLst>
        </pc:spChg>
        <pc:spChg chg="del">
          <ac:chgData name="Andrii Martyntsiv" userId="3fc4b5c4-65be-4e62-b85c-46653b27c7fc" providerId="ADAL" clId="{271D4B8C-3111-40C8-B757-8516F6C632B6}" dt="2019-04-23T16:37:50.692" v="86" actId="478"/>
          <ac:spMkLst>
            <pc:docMk/>
            <pc:sldMk cId="2081708422" sldId="260"/>
            <ac:spMk id="11" creationId="{F6A9D68C-298F-4481-BE93-8BBA1B327877}"/>
          </ac:spMkLst>
        </pc:spChg>
        <pc:spChg chg="del">
          <ac:chgData name="Andrii Martyntsiv" userId="3fc4b5c4-65be-4e62-b85c-46653b27c7fc" providerId="ADAL" clId="{271D4B8C-3111-40C8-B757-8516F6C632B6}" dt="2019-04-23T16:37:50.692" v="86" actId="478"/>
          <ac:spMkLst>
            <pc:docMk/>
            <pc:sldMk cId="2081708422" sldId="260"/>
            <ac:spMk id="12" creationId="{306482C7-ABF9-4EEF-A307-CD3838ED513E}"/>
          </ac:spMkLst>
        </pc:spChg>
        <pc:spChg chg="add">
          <ac:chgData name="Andrii Martyntsiv" userId="3fc4b5c4-65be-4e62-b85c-46653b27c7fc" providerId="ADAL" clId="{271D4B8C-3111-40C8-B757-8516F6C632B6}" dt="2019-04-23T16:37:51.431" v="87"/>
          <ac:spMkLst>
            <pc:docMk/>
            <pc:sldMk cId="2081708422" sldId="260"/>
            <ac:spMk id="13" creationId="{5774BFE0-33B5-4510-8B2C-3B7E06244B52}"/>
          </ac:spMkLst>
        </pc:spChg>
        <pc:spChg chg="add">
          <ac:chgData name="Andrii Martyntsiv" userId="3fc4b5c4-65be-4e62-b85c-46653b27c7fc" providerId="ADAL" clId="{271D4B8C-3111-40C8-B757-8516F6C632B6}" dt="2019-04-23T16:37:51.431" v="87"/>
          <ac:spMkLst>
            <pc:docMk/>
            <pc:sldMk cId="2081708422" sldId="260"/>
            <ac:spMk id="14" creationId="{EDA51880-E1EC-4DD7-813C-A68A55AA4DBB}"/>
          </ac:spMkLst>
        </pc:spChg>
        <pc:spChg chg="add">
          <ac:chgData name="Andrii Martyntsiv" userId="3fc4b5c4-65be-4e62-b85c-46653b27c7fc" providerId="ADAL" clId="{271D4B8C-3111-40C8-B757-8516F6C632B6}" dt="2019-04-23T16:37:59.591" v="88"/>
          <ac:spMkLst>
            <pc:docMk/>
            <pc:sldMk cId="2081708422" sldId="260"/>
            <ac:spMk id="16" creationId="{B2DA1B44-8B75-41A3-8339-102C2B23264D}"/>
          </ac:spMkLst>
        </pc:spChg>
        <pc:picChg chg="del mod">
          <ac:chgData name="Andrii Martyntsiv" userId="3fc4b5c4-65be-4e62-b85c-46653b27c7fc" providerId="ADAL" clId="{271D4B8C-3111-40C8-B757-8516F6C632B6}" dt="2019-04-23T16:30:21.171" v="58" actId="478"/>
          <ac:picMkLst>
            <pc:docMk/>
            <pc:sldMk cId="2081708422" sldId="260"/>
            <ac:picMk id="4" creationId="{729547B3-47F1-4218-A409-DABE55CABEC5}"/>
          </ac:picMkLst>
        </pc:picChg>
        <pc:picChg chg="add del mod ord">
          <ac:chgData name="Andrii Martyntsiv" userId="3fc4b5c4-65be-4e62-b85c-46653b27c7fc" providerId="ADAL" clId="{271D4B8C-3111-40C8-B757-8516F6C632B6}" dt="2019-04-24T06:41:50.258" v="130" actId="478"/>
          <ac:picMkLst>
            <pc:docMk/>
            <pc:sldMk cId="2081708422" sldId="260"/>
            <ac:picMk id="6" creationId="{D675C359-1993-4DC2-B874-3E3ABB3FF8D1}"/>
          </ac:picMkLst>
        </pc:picChg>
        <pc:picChg chg="add del">
          <ac:chgData name="Andrii Martyntsiv" userId="3fc4b5c4-65be-4e62-b85c-46653b27c7fc" providerId="ADAL" clId="{271D4B8C-3111-40C8-B757-8516F6C632B6}" dt="2019-04-23T16:25:04.498" v="37"/>
          <ac:picMkLst>
            <pc:docMk/>
            <pc:sldMk cId="2081708422" sldId="260"/>
            <ac:picMk id="9" creationId="{8819DF1C-2251-4B15-A8E7-041E548CA4AC}"/>
          </ac:picMkLst>
        </pc:picChg>
        <pc:picChg chg="add">
          <ac:chgData name="Andrii Martyntsiv" userId="3fc4b5c4-65be-4e62-b85c-46653b27c7fc" providerId="ADAL" clId="{271D4B8C-3111-40C8-B757-8516F6C632B6}" dt="2019-04-23T16:37:51.431" v="87"/>
          <ac:picMkLst>
            <pc:docMk/>
            <pc:sldMk cId="2081708422" sldId="260"/>
            <ac:picMk id="15" creationId="{ABAA7AE7-4E1A-4D88-95E0-F30B940420BE}"/>
          </ac:picMkLst>
        </pc:picChg>
      </pc:sldChg>
      <pc:sldChg chg="addSp delSp modSp ord">
        <pc:chgData name="Andrii Martyntsiv" userId="3fc4b5c4-65be-4e62-b85c-46653b27c7fc" providerId="ADAL" clId="{271D4B8C-3111-40C8-B757-8516F6C632B6}" dt="2019-05-03T11:21:12.120" v="210" actId="14100"/>
        <pc:sldMkLst>
          <pc:docMk/>
          <pc:sldMk cId="1819052356" sldId="262"/>
        </pc:sldMkLst>
        <pc:spChg chg="mod topLvl">
          <ac:chgData name="Andrii Martyntsiv" userId="3fc4b5c4-65be-4e62-b85c-46653b27c7fc" providerId="ADAL" clId="{271D4B8C-3111-40C8-B757-8516F6C632B6}" dt="2019-04-24T06:48:23.306" v="155" actId="1076"/>
          <ac:spMkLst>
            <pc:docMk/>
            <pc:sldMk cId="1819052356" sldId="262"/>
            <ac:spMk id="6" creationId="{30A125C3-9EF7-4766-A5D7-D1774A59DC90}"/>
          </ac:spMkLst>
        </pc:spChg>
        <pc:spChg chg="add del mod topLvl">
          <ac:chgData name="Andrii Martyntsiv" userId="3fc4b5c4-65be-4e62-b85c-46653b27c7fc" providerId="ADAL" clId="{271D4B8C-3111-40C8-B757-8516F6C632B6}" dt="2019-04-24T06:48:03.251" v="151" actId="1076"/>
          <ac:spMkLst>
            <pc:docMk/>
            <pc:sldMk cId="1819052356" sldId="262"/>
            <ac:spMk id="7" creationId="{1620211E-767E-4C33-A29F-4B8FBE8AEB04}"/>
          </ac:spMkLst>
        </pc:spChg>
        <pc:spChg chg="add del">
          <ac:chgData name="Andrii Martyntsiv" userId="3fc4b5c4-65be-4e62-b85c-46653b27c7fc" providerId="ADAL" clId="{271D4B8C-3111-40C8-B757-8516F6C632B6}" dt="2019-04-23T15:27:29.542" v="11"/>
          <ac:spMkLst>
            <pc:docMk/>
            <pc:sldMk cId="1819052356" sldId="262"/>
            <ac:spMk id="12" creationId="{E447A6FC-BF0F-41D7-9A9C-45B932AE8F31}"/>
          </ac:spMkLst>
        </pc:spChg>
        <pc:spChg chg="add del">
          <ac:chgData name="Andrii Martyntsiv" userId="3fc4b5c4-65be-4e62-b85c-46653b27c7fc" providerId="ADAL" clId="{271D4B8C-3111-40C8-B757-8516F6C632B6}" dt="2019-04-23T15:27:40.701" v="14"/>
          <ac:spMkLst>
            <pc:docMk/>
            <pc:sldMk cId="1819052356" sldId="262"/>
            <ac:spMk id="13" creationId="{DDCC3E59-6B72-48E7-8332-C575308481A1}"/>
          </ac:spMkLst>
        </pc:spChg>
        <pc:grpChg chg="add del mod">
          <ac:chgData name="Andrii Martyntsiv" userId="3fc4b5c4-65be-4e62-b85c-46653b27c7fc" providerId="ADAL" clId="{271D4B8C-3111-40C8-B757-8516F6C632B6}" dt="2019-04-24T06:47:55.207" v="145" actId="478"/>
          <ac:grpSpMkLst>
            <pc:docMk/>
            <pc:sldMk cId="1819052356" sldId="262"/>
            <ac:grpSpMk id="4" creationId="{34EDB4F9-1FF5-4FFE-B039-25D65EEA6E56}"/>
          </ac:grpSpMkLst>
        </pc:grpChg>
        <pc:picChg chg="add mod">
          <ac:chgData name="Andrii Martyntsiv" userId="3fc4b5c4-65be-4e62-b85c-46653b27c7fc" providerId="ADAL" clId="{271D4B8C-3111-40C8-B757-8516F6C632B6}" dt="2019-04-24T07:49:21.890" v="166" actId="1076"/>
          <ac:picMkLst>
            <pc:docMk/>
            <pc:sldMk cId="1819052356" sldId="262"/>
            <ac:picMk id="3" creationId="{6F16715D-6ED2-4ACE-A53E-4E18A7776543}"/>
          </ac:picMkLst>
        </pc:picChg>
        <pc:picChg chg="mod">
          <ac:chgData name="Andrii Martyntsiv" userId="3fc4b5c4-65be-4e62-b85c-46653b27c7fc" providerId="ADAL" clId="{271D4B8C-3111-40C8-B757-8516F6C632B6}" dt="2019-05-03T11:21:12.120" v="210" actId="14100"/>
          <ac:picMkLst>
            <pc:docMk/>
            <pc:sldMk cId="1819052356" sldId="262"/>
            <ac:picMk id="9" creationId="{24DA0499-B4B1-419B-BCC2-7EC3237B1992}"/>
          </ac:picMkLst>
        </pc:picChg>
        <pc:picChg chg="del">
          <ac:chgData name="Andrii Martyntsiv" userId="3fc4b5c4-65be-4e62-b85c-46653b27c7fc" providerId="ADAL" clId="{271D4B8C-3111-40C8-B757-8516F6C632B6}" dt="2019-04-24T07:49:02.327" v="164" actId="478"/>
          <ac:picMkLst>
            <pc:docMk/>
            <pc:sldMk cId="1819052356" sldId="262"/>
            <ac:picMk id="10" creationId="{FC04C902-8FC4-4398-AFD0-50D842EFFF96}"/>
          </ac:picMkLst>
        </pc:picChg>
      </pc:sldChg>
      <pc:sldChg chg="addSp delSp modSp add setBg">
        <pc:chgData name="Andrii Martyntsiv" userId="3fc4b5c4-65be-4e62-b85c-46653b27c7fc" providerId="ADAL" clId="{271D4B8C-3111-40C8-B757-8516F6C632B6}" dt="2019-05-03T10:58:05.396" v="197"/>
        <pc:sldMkLst>
          <pc:docMk/>
          <pc:sldMk cId="482037794" sldId="263"/>
        </pc:sldMkLst>
        <pc:spChg chg="del">
          <ac:chgData name="Andrii Martyntsiv" userId="3fc4b5c4-65be-4e62-b85c-46653b27c7fc" providerId="ADAL" clId="{271D4B8C-3111-40C8-B757-8516F6C632B6}" dt="2019-04-23T16:31:15.718" v="63" actId="478"/>
          <ac:spMkLst>
            <pc:docMk/>
            <pc:sldMk cId="482037794" sldId="263"/>
            <ac:spMk id="2" creationId="{B0708CE3-F660-4A37-804E-1A52581DA443}"/>
          </ac:spMkLst>
        </pc:spChg>
        <pc:spChg chg="del">
          <ac:chgData name="Andrii Martyntsiv" userId="3fc4b5c4-65be-4e62-b85c-46653b27c7fc" providerId="ADAL" clId="{271D4B8C-3111-40C8-B757-8516F6C632B6}" dt="2019-04-23T16:31:15.718" v="63" actId="478"/>
          <ac:spMkLst>
            <pc:docMk/>
            <pc:sldMk cId="482037794" sldId="263"/>
            <ac:spMk id="3" creationId="{9B31BD14-1BA8-4C9F-A31D-424878AD2105}"/>
          </ac:spMkLst>
        </pc:spChg>
        <pc:spChg chg="add mod">
          <ac:chgData name="Andrii Martyntsiv" userId="3fc4b5c4-65be-4e62-b85c-46653b27c7fc" providerId="ADAL" clId="{271D4B8C-3111-40C8-B757-8516F6C632B6}" dt="2019-04-24T06:48:56.153" v="163" actId="1076"/>
          <ac:spMkLst>
            <pc:docMk/>
            <pc:sldMk cId="482037794" sldId="263"/>
            <ac:spMk id="11" creationId="{BCEFB2A2-E43E-46B0-B31D-895E13DABC70}"/>
          </ac:spMkLst>
        </pc:spChg>
        <pc:spChg chg="add mod">
          <ac:chgData name="Andrii Martyntsiv" userId="3fc4b5c4-65be-4e62-b85c-46653b27c7fc" providerId="ADAL" clId="{271D4B8C-3111-40C8-B757-8516F6C632B6}" dt="2019-04-24T06:48:56.153" v="163" actId="1076"/>
          <ac:spMkLst>
            <pc:docMk/>
            <pc:sldMk cId="482037794" sldId="263"/>
            <ac:spMk id="12" creationId="{8063ECB7-233B-49EB-8CE6-0EF69E5D2B43}"/>
          </ac:spMkLst>
        </pc:spChg>
        <pc:picChg chg="add del mod">
          <ac:chgData name="Andrii Martyntsiv" userId="3fc4b5c4-65be-4e62-b85c-46653b27c7fc" providerId="ADAL" clId="{271D4B8C-3111-40C8-B757-8516F6C632B6}" dt="2019-04-23T16:31:35.701" v="67" actId="478"/>
          <ac:picMkLst>
            <pc:docMk/>
            <pc:sldMk cId="482037794" sldId="263"/>
            <ac:picMk id="5" creationId="{AFC7FBE0-E827-4C63-9E05-F30EACCF5D02}"/>
          </ac:picMkLst>
        </pc:picChg>
        <pc:picChg chg="add del">
          <ac:chgData name="Andrii Martyntsiv" userId="3fc4b5c4-65be-4e62-b85c-46653b27c7fc" providerId="ADAL" clId="{271D4B8C-3111-40C8-B757-8516F6C632B6}" dt="2019-04-23T16:52:17.303" v="113" actId="478"/>
          <ac:picMkLst>
            <pc:docMk/>
            <pc:sldMk cId="482037794" sldId="263"/>
            <ac:picMk id="6" creationId="{29E59967-2E5A-45C3-8FA8-FFF5B6819D37}"/>
          </ac:picMkLst>
        </pc:picChg>
        <pc:picChg chg="add del mod ord">
          <ac:chgData name="Andrii Martyntsiv" userId="3fc4b5c4-65be-4e62-b85c-46653b27c7fc" providerId="ADAL" clId="{271D4B8C-3111-40C8-B757-8516F6C632B6}" dt="2019-04-23T16:41:58.916" v="107" actId="478"/>
          <ac:picMkLst>
            <pc:docMk/>
            <pc:sldMk cId="482037794" sldId="263"/>
            <ac:picMk id="8" creationId="{DBDCACD3-3807-40C9-B257-07A1B2DFE5DC}"/>
          </ac:picMkLst>
        </pc:picChg>
        <pc:picChg chg="add del mod ord">
          <ac:chgData name="Andrii Martyntsiv" userId="3fc4b5c4-65be-4e62-b85c-46653b27c7fc" providerId="ADAL" clId="{271D4B8C-3111-40C8-B757-8516F6C632B6}" dt="2019-04-24T06:42:05.778" v="134" actId="478"/>
          <ac:picMkLst>
            <pc:docMk/>
            <pc:sldMk cId="482037794" sldId="263"/>
            <ac:picMk id="10" creationId="{1F5A670B-969A-4958-A408-F32553313A9F}"/>
          </ac:picMkLst>
        </pc:picChg>
      </pc:sldChg>
      <pc:sldChg chg="addSp delSp modSp add setBg">
        <pc:chgData name="Andrii Martyntsiv" userId="3fc4b5c4-65be-4e62-b85c-46653b27c7fc" providerId="ADAL" clId="{271D4B8C-3111-40C8-B757-8516F6C632B6}" dt="2019-05-03T10:44:47.009" v="193"/>
        <pc:sldMkLst>
          <pc:docMk/>
          <pc:sldMk cId="1464147411" sldId="264"/>
        </pc:sldMkLst>
        <pc:picChg chg="add del mod ord">
          <ac:chgData name="Andrii Martyntsiv" userId="3fc4b5c4-65be-4e62-b85c-46653b27c7fc" providerId="ADAL" clId="{271D4B8C-3111-40C8-B757-8516F6C632B6}" dt="2019-04-23T16:41:30.085" v="100" actId="478"/>
          <ac:picMkLst>
            <pc:docMk/>
            <pc:sldMk cId="1464147411" sldId="264"/>
            <ac:picMk id="3" creationId="{6CE9E5E5-80F4-419D-9144-6BA0EA30E0D9}"/>
          </ac:picMkLst>
        </pc:picChg>
        <pc:picChg chg="del">
          <ac:chgData name="Andrii Martyntsiv" userId="3fc4b5c4-65be-4e62-b85c-46653b27c7fc" providerId="ADAL" clId="{271D4B8C-3111-40C8-B757-8516F6C632B6}" dt="2019-04-23T16:41:42.474" v="106" actId="478"/>
          <ac:picMkLst>
            <pc:docMk/>
            <pc:sldMk cId="1464147411" sldId="264"/>
            <ac:picMk id="6" creationId="{29E59967-2E5A-45C3-8FA8-FFF5B6819D37}"/>
          </ac:picMkLst>
        </pc:picChg>
        <pc:picChg chg="del">
          <ac:chgData name="Andrii Martyntsiv" userId="3fc4b5c4-65be-4e62-b85c-46653b27c7fc" providerId="ADAL" clId="{271D4B8C-3111-40C8-B757-8516F6C632B6}" dt="2019-04-23T16:41:15.971" v="99"/>
          <ac:picMkLst>
            <pc:docMk/>
            <pc:sldMk cId="1464147411" sldId="264"/>
            <ac:picMk id="7" creationId="{079E30CD-872A-40C0-96C6-A49669509496}"/>
          </ac:picMkLst>
        </pc:picChg>
        <pc:picChg chg="del">
          <ac:chgData name="Andrii Martyntsiv" userId="3fc4b5c4-65be-4e62-b85c-46653b27c7fc" providerId="ADAL" clId="{271D4B8C-3111-40C8-B757-8516F6C632B6}" dt="2019-04-23T16:36:25.959" v="76" actId="478"/>
          <ac:picMkLst>
            <pc:docMk/>
            <pc:sldMk cId="1464147411" sldId="264"/>
            <ac:picMk id="8" creationId="{DBDCACD3-3807-40C9-B257-07A1B2DFE5DC}"/>
          </ac:picMkLst>
        </pc:picChg>
        <pc:picChg chg="add del ord">
          <ac:chgData name="Andrii Martyntsiv" userId="3fc4b5c4-65be-4e62-b85c-46653b27c7fc" providerId="ADAL" clId="{271D4B8C-3111-40C8-B757-8516F6C632B6}" dt="2019-04-24T06:44:13.927" v="138" actId="478"/>
          <ac:picMkLst>
            <pc:docMk/>
            <pc:sldMk cId="1464147411" sldId="264"/>
            <ac:picMk id="9" creationId="{98DA3A11-5726-4EAB-AFB0-840F8087099E}"/>
          </ac:picMkLst>
        </pc:picChg>
      </pc:sldChg>
      <pc:sldChg chg="delSp add setBg">
        <pc:chgData name="Andrii Martyntsiv" userId="3fc4b5c4-65be-4e62-b85c-46653b27c7fc" providerId="ADAL" clId="{271D4B8C-3111-40C8-B757-8516F6C632B6}" dt="2019-05-06T09:47:18.147" v="214"/>
        <pc:sldMkLst>
          <pc:docMk/>
          <pc:sldMk cId="2235832068" sldId="265"/>
        </pc:sldMkLst>
        <pc:spChg chg="del">
          <ac:chgData name="Andrii Martyntsiv" userId="3fc4b5c4-65be-4e62-b85c-46653b27c7fc" providerId="ADAL" clId="{271D4B8C-3111-40C8-B757-8516F6C632B6}" dt="2019-05-03T11:20:10.709" v="205" actId="478"/>
          <ac:spMkLst>
            <pc:docMk/>
            <pc:sldMk cId="2235832068" sldId="265"/>
            <ac:spMk id="2" creationId="{B00FF56B-2FEB-4A5F-9B03-4C3C7989E820}"/>
          </ac:spMkLst>
        </pc:spChg>
        <pc:spChg chg="del">
          <ac:chgData name="Andrii Martyntsiv" userId="3fc4b5c4-65be-4e62-b85c-46653b27c7fc" providerId="ADAL" clId="{271D4B8C-3111-40C8-B757-8516F6C632B6}" dt="2019-05-03T11:20:12.082" v="206" actId="478"/>
          <ac:spMkLst>
            <pc:docMk/>
            <pc:sldMk cId="2235832068" sldId="265"/>
            <ac:spMk id="3" creationId="{0D67AB95-655A-4742-868C-DBB65A26542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03C42-3C2E-46CB-8418-1B53A7C53F5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B916CE-6B0B-4810-93AC-675CF1E2F3EE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/>
            <a:t>DevOps</a:t>
          </a:r>
        </a:p>
      </dgm:t>
    </dgm:pt>
    <dgm:pt modelId="{6CD70B2D-4275-4DB6-9641-AAE37F2A4B0C}" type="parTrans" cxnId="{1B489F01-15D7-43CE-A806-0974790172C1}">
      <dgm:prSet/>
      <dgm:spPr/>
      <dgm:t>
        <a:bodyPr/>
        <a:lstStyle/>
        <a:p>
          <a:endParaRPr lang="en-US"/>
        </a:p>
      </dgm:t>
    </dgm:pt>
    <dgm:pt modelId="{B9DA0898-07CF-4334-910B-D148902C6671}" type="sibTrans" cxnId="{1B489F01-15D7-43CE-A806-0974790172C1}">
      <dgm:prSet/>
      <dgm:spPr/>
      <dgm:t>
        <a:bodyPr/>
        <a:lstStyle/>
        <a:p>
          <a:endParaRPr lang="en-US"/>
        </a:p>
      </dgm:t>
    </dgm:pt>
    <dgm:pt modelId="{A631411A-20DD-451E-88F4-20910B68DCA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Plan</a:t>
          </a:r>
        </a:p>
      </dgm:t>
    </dgm:pt>
    <dgm:pt modelId="{C6C1BE29-0DD8-4B31-8D10-DD3393D487A0}" type="parTrans" cxnId="{A3B7266A-A6F8-4861-A688-4CBC26EBE904}">
      <dgm:prSet/>
      <dgm:spPr/>
      <dgm:t>
        <a:bodyPr/>
        <a:lstStyle/>
        <a:p>
          <a:endParaRPr lang="en-US"/>
        </a:p>
      </dgm:t>
    </dgm:pt>
    <dgm:pt modelId="{91C24E6B-A32D-4127-B0D4-FBE2DFDCE993}" type="sibTrans" cxnId="{A3B7266A-A6F8-4861-A688-4CBC26EBE904}">
      <dgm:prSet/>
      <dgm:spPr>
        <a:solidFill>
          <a:schemeClr val="bg1">
            <a:lumMod val="85000"/>
          </a:schemeClr>
        </a:solidFill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D61B1AC3-D34B-4BF4-AEA8-6DCA88FA76D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Code</a:t>
          </a:r>
        </a:p>
      </dgm:t>
    </dgm:pt>
    <dgm:pt modelId="{C4CD424A-B27E-4A07-ACDB-7B60F7EC5E24}" type="parTrans" cxnId="{2E39A80A-66D9-4056-A54B-80C4BA502038}">
      <dgm:prSet/>
      <dgm:spPr/>
      <dgm:t>
        <a:bodyPr/>
        <a:lstStyle/>
        <a:p>
          <a:endParaRPr lang="en-US"/>
        </a:p>
      </dgm:t>
    </dgm:pt>
    <dgm:pt modelId="{35DDFAC7-E2FA-4377-9742-0B3B692F7D9A}" type="sibTrans" cxnId="{2E39A80A-66D9-4056-A54B-80C4BA502038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A630BCA-29ED-48F5-AE3C-D31DAB8C04B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Build</a:t>
          </a:r>
        </a:p>
      </dgm:t>
    </dgm:pt>
    <dgm:pt modelId="{AD38BF2A-B8CA-4C2D-BBFF-3F316CE69936}" type="parTrans" cxnId="{57991ACA-D4B3-4232-A4BD-C954C27C9FB3}">
      <dgm:prSet/>
      <dgm:spPr/>
      <dgm:t>
        <a:bodyPr/>
        <a:lstStyle/>
        <a:p>
          <a:endParaRPr lang="en-US"/>
        </a:p>
      </dgm:t>
    </dgm:pt>
    <dgm:pt modelId="{D62CF651-F15E-4376-9F54-0B3DD8F01D24}" type="sibTrans" cxnId="{57991ACA-D4B3-4232-A4BD-C954C27C9FB3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1F861A-69FB-4E7B-A467-503B71ED9522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000" b="1" dirty="0"/>
            <a:t>Test</a:t>
          </a:r>
        </a:p>
      </dgm:t>
    </dgm:pt>
    <dgm:pt modelId="{1D29E34F-8EEF-4993-B839-3CD37DC5036A}" type="parTrans" cxnId="{DDB300CC-CAA7-4D1F-A4E2-F558B2A1143B}">
      <dgm:prSet/>
      <dgm:spPr/>
      <dgm:t>
        <a:bodyPr/>
        <a:lstStyle/>
        <a:p>
          <a:endParaRPr lang="en-US"/>
        </a:p>
      </dgm:t>
    </dgm:pt>
    <dgm:pt modelId="{1AD6FFE5-5E44-4A4E-A681-48E233A32A65}" type="sibTrans" cxnId="{DDB300CC-CAA7-4D1F-A4E2-F558B2A1143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B063E093-0288-40AD-987B-A1513EC205C9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 </a:t>
          </a:r>
        </a:p>
      </dgm:t>
    </dgm:pt>
    <dgm:pt modelId="{69DD48ED-F4BE-43E9-8038-D3BADC0ACAEB}" type="parTrans" cxnId="{776B4BDA-396C-4C02-B742-C68598A9E4A2}">
      <dgm:prSet/>
      <dgm:spPr/>
      <dgm:t>
        <a:bodyPr/>
        <a:lstStyle/>
        <a:p>
          <a:endParaRPr lang="en-US"/>
        </a:p>
      </dgm:t>
    </dgm:pt>
    <dgm:pt modelId="{56EBA9CF-5374-46DF-9BE4-86242B481DFD}" type="sibTrans" cxnId="{776B4BDA-396C-4C02-B742-C68598A9E4A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3195FBCD-96F6-495A-9477-1E68A5F86246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Release</a:t>
          </a:r>
        </a:p>
      </dgm:t>
    </dgm:pt>
    <dgm:pt modelId="{BDE0D76F-F57D-4B34-A918-3617DFB40672}" type="parTrans" cxnId="{0FE1CFAC-7A8F-4917-A9F0-044AA29F783D}">
      <dgm:prSet/>
      <dgm:spPr/>
      <dgm:t>
        <a:bodyPr/>
        <a:lstStyle/>
        <a:p>
          <a:endParaRPr lang="en-US"/>
        </a:p>
      </dgm:t>
    </dgm:pt>
    <dgm:pt modelId="{A9F3AA96-E7DB-4FCD-846B-01110B10BFA7}" type="sibTrans" cxnId="{0FE1CFAC-7A8F-4917-A9F0-044AA29F783D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81FADCCC-1829-42E2-9283-C8AE072E500F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Deploy</a:t>
          </a:r>
        </a:p>
      </dgm:t>
    </dgm:pt>
    <dgm:pt modelId="{663094B5-04D2-42A5-B255-417316669738}" type="parTrans" cxnId="{BAA3821A-2F12-401C-B5F2-8D7C0033C5F7}">
      <dgm:prSet/>
      <dgm:spPr/>
      <dgm:t>
        <a:bodyPr/>
        <a:lstStyle/>
        <a:p>
          <a:endParaRPr lang="en-US"/>
        </a:p>
      </dgm:t>
    </dgm:pt>
    <dgm:pt modelId="{45D48A02-DAEF-4E1A-9852-8A95B6812D1C}" type="sibTrans" cxnId="{BAA3821A-2F12-401C-B5F2-8D7C0033C5F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D04A5494-88C0-4447-B373-9B0DBB63E01C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Monitor</a:t>
          </a:r>
        </a:p>
      </dgm:t>
    </dgm:pt>
    <dgm:pt modelId="{A1F3134F-1D7C-4BD9-84AB-6503F92BB4C1}" type="parTrans" cxnId="{E733B7FF-5246-4D17-B8CA-8C9FFE12F6FA}">
      <dgm:prSet/>
      <dgm:spPr/>
      <dgm:t>
        <a:bodyPr/>
        <a:lstStyle/>
        <a:p>
          <a:endParaRPr lang="en-US"/>
        </a:p>
      </dgm:t>
    </dgm:pt>
    <dgm:pt modelId="{A7686814-2FAB-4DDC-B701-74FEB8B1C3B5}" type="sibTrans" cxnId="{E733B7FF-5246-4D17-B8CA-8C9FFE12F6FA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0BED3FE5-B8C0-46F6-BE8B-82A1FD27EE94}">
      <dgm:prSet/>
      <dgm:spPr/>
      <dgm:t>
        <a:bodyPr/>
        <a:lstStyle/>
        <a:p>
          <a:endParaRPr lang="en-US"/>
        </a:p>
      </dgm:t>
    </dgm:pt>
    <dgm:pt modelId="{53DB9C15-4244-4AEA-AF66-8B3C8AD0139A}" type="parTrans" cxnId="{D260B155-43D3-4DF4-9B72-E658644DEDB4}">
      <dgm:prSet/>
      <dgm:spPr/>
      <dgm:t>
        <a:bodyPr/>
        <a:lstStyle/>
        <a:p>
          <a:endParaRPr lang="en-US"/>
        </a:p>
      </dgm:t>
    </dgm:pt>
    <dgm:pt modelId="{17616C91-897E-4554-957C-65A62F935D19}" type="sibTrans" cxnId="{D260B155-43D3-4DF4-9B72-E658644DEDB4}">
      <dgm:prSet/>
      <dgm:spPr/>
      <dgm:t>
        <a:bodyPr/>
        <a:lstStyle/>
        <a:p>
          <a:endParaRPr lang="en-US"/>
        </a:p>
      </dgm:t>
    </dgm:pt>
    <dgm:pt modelId="{947E0FB6-0BC1-4214-AE23-63D43328C839}" type="pres">
      <dgm:prSet presAssocID="{98E03C42-3C2E-46CB-8418-1B53A7C53F5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C3F4F20-92C1-4DD8-8F5B-FD0128F76819}" type="pres">
      <dgm:prSet presAssocID="{0FB916CE-6B0B-4810-93AC-675CF1E2F3EE}" presName="centerShape" presStyleLbl="node0" presStyleIdx="0" presStyleCnt="1"/>
      <dgm:spPr/>
    </dgm:pt>
    <dgm:pt modelId="{10CC8443-A010-49C5-B18B-AF6F99B37F6F}" type="pres">
      <dgm:prSet presAssocID="{A631411A-20DD-451E-88F4-20910B68DCA1}" presName="node" presStyleLbl="node1" presStyleIdx="0" presStyleCnt="8">
        <dgm:presLayoutVars>
          <dgm:bulletEnabled val="1"/>
        </dgm:presLayoutVars>
      </dgm:prSet>
      <dgm:spPr/>
    </dgm:pt>
    <dgm:pt modelId="{1F362A56-2FED-4328-A29F-D484E05544BE}" type="pres">
      <dgm:prSet presAssocID="{A631411A-20DD-451E-88F4-20910B68DCA1}" presName="dummy" presStyleCnt="0"/>
      <dgm:spPr/>
    </dgm:pt>
    <dgm:pt modelId="{914FF290-2A04-42D2-8C27-B298F3CCC114}" type="pres">
      <dgm:prSet presAssocID="{91C24E6B-A32D-4127-B0D4-FBE2DFDCE993}" presName="sibTrans" presStyleLbl="sibTrans2D1" presStyleIdx="0" presStyleCnt="8"/>
      <dgm:spPr/>
    </dgm:pt>
    <dgm:pt modelId="{55D8068C-41CF-43BA-8825-7AA17EB72C5E}" type="pres">
      <dgm:prSet presAssocID="{D61B1AC3-D34B-4BF4-AEA8-6DCA88FA76DE}" presName="node" presStyleLbl="node1" presStyleIdx="1" presStyleCnt="8">
        <dgm:presLayoutVars>
          <dgm:bulletEnabled val="1"/>
        </dgm:presLayoutVars>
      </dgm:prSet>
      <dgm:spPr/>
    </dgm:pt>
    <dgm:pt modelId="{2FF1ABEE-5763-45EB-8122-1D77F0037478}" type="pres">
      <dgm:prSet presAssocID="{D61B1AC3-D34B-4BF4-AEA8-6DCA88FA76DE}" presName="dummy" presStyleCnt="0"/>
      <dgm:spPr/>
    </dgm:pt>
    <dgm:pt modelId="{CC67230A-D32E-4D74-AB79-25BA51C3F1D1}" type="pres">
      <dgm:prSet presAssocID="{35DDFAC7-E2FA-4377-9742-0B3B692F7D9A}" presName="sibTrans" presStyleLbl="sibTrans2D1" presStyleIdx="1" presStyleCnt="8"/>
      <dgm:spPr/>
    </dgm:pt>
    <dgm:pt modelId="{EFE724FE-B5BE-43F5-8014-1FF160D02901}" type="pres">
      <dgm:prSet presAssocID="{FA630BCA-29ED-48F5-AE3C-D31DAB8C04BF}" presName="node" presStyleLbl="node1" presStyleIdx="2" presStyleCnt="8">
        <dgm:presLayoutVars>
          <dgm:bulletEnabled val="1"/>
        </dgm:presLayoutVars>
      </dgm:prSet>
      <dgm:spPr/>
    </dgm:pt>
    <dgm:pt modelId="{DD9536EC-424C-43FE-A865-B822D1368DD5}" type="pres">
      <dgm:prSet presAssocID="{FA630BCA-29ED-48F5-AE3C-D31DAB8C04BF}" presName="dummy" presStyleCnt="0"/>
      <dgm:spPr/>
    </dgm:pt>
    <dgm:pt modelId="{BD5F3988-4957-4D6E-BBEE-40FDF948A2CD}" type="pres">
      <dgm:prSet presAssocID="{D62CF651-F15E-4376-9F54-0B3DD8F01D24}" presName="sibTrans" presStyleLbl="sibTrans2D1" presStyleIdx="2" presStyleCnt="8" custLinFactNeighborX="660" custLinFactNeighborY="0"/>
      <dgm:spPr/>
    </dgm:pt>
    <dgm:pt modelId="{204450B3-C384-4175-99F7-375B663650B7}" type="pres">
      <dgm:prSet presAssocID="{C41F861A-69FB-4E7B-A467-503B71ED9522}" presName="node" presStyleLbl="node1" presStyleIdx="3" presStyleCnt="8" custScaleX="127295" custScaleY="127295" custRadScaleRad="101954" custRadScaleInc="5331">
        <dgm:presLayoutVars>
          <dgm:bulletEnabled val="1"/>
        </dgm:presLayoutVars>
      </dgm:prSet>
      <dgm:spPr/>
    </dgm:pt>
    <dgm:pt modelId="{6D129744-3368-4E99-A18E-5E22C1D1FC9E}" type="pres">
      <dgm:prSet presAssocID="{C41F861A-69FB-4E7B-A467-503B71ED9522}" presName="dummy" presStyleCnt="0"/>
      <dgm:spPr/>
    </dgm:pt>
    <dgm:pt modelId="{16E7DEBC-84B0-46FF-977A-6583F79F0696}" type="pres">
      <dgm:prSet presAssocID="{1AD6FFE5-5E44-4A4E-A681-48E233A32A65}" presName="sibTrans" presStyleLbl="sibTrans2D1" presStyleIdx="3" presStyleCnt="8"/>
      <dgm:spPr/>
    </dgm:pt>
    <dgm:pt modelId="{3D80FB1A-3115-40CD-9ED4-66E5909B250B}" type="pres">
      <dgm:prSet presAssocID="{3195FBCD-96F6-495A-9477-1E68A5F86246}" presName="node" presStyleLbl="node1" presStyleIdx="4" presStyleCnt="8" custScaleX="108191">
        <dgm:presLayoutVars>
          <dgm:bulletEnabled val="1"/>
        </dgm:presLayoutVars>
      </dgm:prSet>
      <dgm:spPr/>
    </dgm:pt>
    <dgm:pt modelId="{EB2BE878-31CD-4A3D-9C10-99AEA04DC923}" type="pres">
      <dgm:prSet presAssocID="{3195FBCD-96F6-495A-9477-1E68A5F86246}" presName="dummy" presStyleCnt="0"/>
      <dgm:spPr/>
    </dgm:pt>
    <dgm:pt modelId="{73ACBDBA-6405-46DA-A43E-C50C2C323BE1}" type="pres">
      <dgm:prSet presAssocID="{A9F3AA96-E7DB-4FCD-846B-01110B10BFA7}" presName="sibTrans" presStyleLbl="sibTrans2D1" presStyleIdx="4" presStyleCnt="8"/>
      <dgm:spPr/>
    </dgm:pt>
    <dgm:pt modelId="{CD383467-4660-41AA-9702-B1B391CE2D2C}" type="pres">
      <dgm:prSet presAssocID="{81FADCCC-1829-42E2-9283-C8AE072E500F}" presName="node" presStyleLbl="node1" presStyleIdx="5" presStyleCnt="8">
        <dgm:presLayoutVars>
          <dgm:bulletEnabled val="1"/>
        </dgm:presLayoutVars>
      </dgm:prSet>
      <dgm:spPr/>
    </dgm:pt>
    <dgm:pt modelId="{4F78F826-0F67-4635-82D8-790DE1634351}" type="pres">
      <dgm:prSet presAssocID="{81FADCCC-1829-42E2-9283-C8AE072E500F}" presName="dummy" presStyleCnt="0"/>
      <dgm:spPr/>
    </dgm:pt>
    <dgm:pt modelId="{24739DED-2CBA-4EDA-90CE-B51EB84B5915}" type="pres">
      <dgm:prSet presAssocID="{45D48A02-DAEF-4E1A-9852-8A95B6812D1C}" presName="sibTrans" presStyleLbl="sibTrans2D1" presStyleIdx="5" presStyleCnt="8"/>
      <dgm:spPr/>
    </dgm:pt>
    <dgm:pt modelId="{C9689D51-DE60-4B0C-B55C-97632375C082}" type="pres">
      <dgm:prSet presAssocID="{D04A5494-88C0-4447-B373-9B0DBB63E01C}" presName="node" presStyleLbl="node1" presStyleIdx="6" presStyleCnt="8" custScaleX="112121">
        <dgm:presLayoutVars>
          <dgm:bulletEnabled val="1"/>
        </dgm:presLayoutVars>
      </dgm:prSet>
      <dgm:spPr/>
    </dgm:pt>
    <dgm:pt modelId="{34047B3A-F833-46F7-A43A-BC639DA65EAB}" type="pres">
      <dgm:prSet presAssocID="{D04A5494-88C0-4447-B373-9B0DBB63E01C}" presName="dummy" presStyleCnt="0"/>
      <dgm:spPr/>
    </dgm:pt>
    <dgm:pt modelId="{860B4270-6F16-4356-B1A5-228C8F06B367}" type="pres">
      <dgm:prSet presAssocID="{A7686814-2FAB-4DDC-B701-74FEB8B1C3B5}" presName="sibTrans" presStyleLbl="sibTrans2D1" presStyleIdx="6" presStyleCnt="8"/>
      <dgm:spPr/>
    </dgm:pt>
    <dgm:pt modelId="{CF3984AF-AA84-4D4A-8F3E-80AC56EE56FC}" type="pres">
      <dgm:prSet presAssocID="{B063E093-0288-40AD-987B-A1513EC205C9}" presName="node" presStyleLbl="node1" presStyleIdx="7" presStyleCnt="8">
        <dgm:presLayoutVars>
          <dgm:bulletEnabled val="1"/>
        </dgm:presLayoutVars>
      </dgm:prSet>
      <dgm:spPr/>
    </dgm:pt>
    <dgm:pt modelId="{8C0BC9B8-BC8F-4704-BB5A-B35E5773DCC3}" type="pres">
      <dgm:prSet presAssocID="{B063E093-0288-40AD-987B-A1513EC205C9}" presName="dummy" presStyleCnt="0"/>
      <dgm:spPr/>
    </dgm:pt>
    <dgm:pt modelId="{1ED3F26B-E373-4174-9463-1E89CD0AFB61}" type="pres">
      <dgm:prSet presAssocID="{56EBA9CF-5374-46DF-9BE4-86242B481DFD}" presName="sibTrans" presStyleLbl="sibTrans2D1" presStyleIdx="7" presStyleCnt="8"/>
      <dgm:spPr/>
    </dgm:pt>
  </dgm:ptLst>
  <dgm:cxnLst>
    <dgm:cxn modelId="{1B489F01-15D7-43CE-A806-0974790172C1}" srcId="{98E03C42-3C2E-46CB-8418-1B53A7C53F53}" destId="{0FB916CE-6B0B-4810-93AC-675CF1E2F3EE}" srcOrd="0" destOrd="0" parTransId="{6CD70B2D-4275-4DB6-9641-AAE37F2A4B0C}" sibTransId="{B9DA0898-07CF-4334-910B-D148902C6671}"/>
    <dgm:cxn modelId="{2E39A80A-66D9-4056-A54B-80C4BA502038}" srcId="{0FB916CE-6B0B-4810-93AC-675CF1E2F3EE}" destId="{D61B1AC3-D34B-4BF4-AEA8-6DCA88FA76DE}" srcOrd="1" destOrd="0" parTransId="{C4CD424A-B27E-4A07-ACDB-7B60F7EC5E24}" sibTransId="{35DDFAC7-E2FA-4377-9742-0B3B692F7D9A}"/>
    <dgm:cxn modelId="{68E9E613-63D4-45D3-9962-C5FB6B23E644}" type="presOf" srcId="{B063E093-0288-40AD-987B-A1513EC205C9}" destId="{CF3984AF-AA84-4D4A-8F3E-80AC56EE56FC}" srcOrd="0" destOrd="0" presId="urn:microsoft.com/office/officeart/2005/8/layout/radial6"/>
    <dgm:cxn modelId="{512E5915-FE4A-4493-95C6-092339873CE5}" type="presOf" srcId="{56EBA9CF-5374-46DF-9BE4-86242B481DFD}" destId="{1ED3F26B-E373-4174-9463-1E89CD0AFB61}" srcOrd="0" destOrd="0" presId="urn:microsoft.com/office/officeart/2005/8/layout/radial6"/>
    <dgm:cxn modelId="{BAA3821A-2F12-401C-B5F2-8D7C0033C5F7}" srcId="{0FB916CE-6B0B-4810-93AC-675CF1E2F3EE}" destId="{81FADCCC-1829-42E2-9283-C8AE072E500F}" srcOrd="5" destOrd="0" parTransId="{663094B5-04D2-42A5-B255-417316669738}" sibTransId="{45D48A02-DAEF-4E1A-9852-8A95B6812D1C}"/>
    <dgm:cxn modelId="{DA42AF1C-A801-4EA3-AFCC-C0F3D2646FB8}" type="presOf" srcId="{81FADCCC-1829-42E2-9283-C8AE072E500F}" destId="{CD383467-4660-41AA-9702-B1B391CE2D2C}" srcOrd="0" destOrd="0" presId="urn:microsoft.com/office/officeart/2005/8/layout/radial6"/>
    <dgm:cxn modelId="{07184E2A-8909-4681-B9B8-635AAB00BD3F}" type="presOf" srcId="{D04A5494-88C0-4447-B373-9B0DBB63E01C}" destId="{C9689D51-DE60-4B0C-B55C-97632375C082}" srcOrd="0" destOrd="0" presId="urn:microsoft.com/office/officeart/2005/8/layout/radial6"/>
    <dgm:cxn modelId="{19D78F3A-B52F-45C1-B37F-B99F1D2B2510}" type="presOf" srcId="{FA630BCA-29ED-48F5-AE3C-D31DAB8C04BF}" destId="{EFE724FE-B5BE-43F5-8014-1FF160D02901}" srcOrd="0" destOrd="0" presId="urn:microsoft.com/office/officeart/2005/8/layout/radial6"/>
    <dgm:cxn modelId="{A51F225B-2438-45F5-BBAD-A52047F1D25B}" type="presOf" srcId="{A631411A-20DD-451E-88F4-20910B68DCA1}" destId="{10CC8443-A010-49C5-B18B-AF6F99B37F6F}" srcOrd="0" destOrd="0" presId="urn:microsoft.com/office/officeart/2005/8/layout/radial6"/>
    <dgm:cxn modelId="{20427D5B-51DB-43DF-9351-3842026D2F60}" type="presOf" srcId="{1AD6FFE5-5E44-4A4E-A681-48E233A32A65}" destId="{16E7DEBC-84B0-46FF-977A-6583F79F0696}" srcOrd="0" destOrd="0" presId="urn:microsoft.com/office/officeart/2005/8/layout/radial6"/>
    <dgm:cxn modelId="{A3B7266A-A6F8-4861-A688-4CBC26EBE904}" srcId="{0FB916CE-6B0B-4810-93AC-675CF1E2F3EE}" destId="{A631411A-20DD-451E-88F4-20910B68DCA1}" srcOrd="0" destOrd="0" parTransId="{C6C1BE29-0DD8-4B31-8D10-DD3393D487A0}" sibTransId="{91C24E6B-A32D-4127-B0D4-FBE2DFDCE993}"/>
    <dgm:cxn modelId="{8400E26E-0450-4A67-B4C8-0BE236B6D6D0}" type="presOf" srcId="{C41F861A-69FB-4E7B-A467-503B71ED9522}" destId="{204450B3-C384-4175-99F7-375B663650B7}" srcOrd="0" destOrd="0" presId="urn:microsoft.com/office/officeart/2005/8/layout/radial6"/>
    <dgm:cxn modelId="{B1CB0151-52D7-4D52-B406-61B3E78BAECD}" type="presOf" srcId="{45D48A02-DAEF-4E1A-9852-8A95B6812D1C}" destId="{24739DED-2CBA-4EDA-90CE-B51EB84B5915}" srcOrd="0" destOrd="0" presId="urn:microsoft.com/office/officeart/2005/8/layout/radial6"/>
    <dgm:cxn modelId="{8DF16072-7F9A-4C6D-978E-33AA5336C20A}" type="presOf" srcId="{A7686814-2FAB-4DDC-B701-74FEB8B1C3B5}" destId="{860B4270-6F16-4356-B1A5-228C8F06B367}" srcOrd="0" destOrd="0" presId="urn:microsoft.com/office/officeart/2005/8/layout/radial6"/>
    <dgm:cxn modelId="{EC1C6854-CA2F-496D-B98A-6A8BA7F438F7}" type="presOf" srcId="{D61B1AC3-D34B-4BF4-AEA8-6DCA88FA76DE}" destId="{55D8068C-41CF-43BA-8825-7AA17EB72C5E}" srcOrd="0" destOrd="0" presId="urn:microsoft.com/office/officeart/2005/8/layout/radial6"/>
    <dgm:cxn modelId="{D260B155-43D3-4DF4-9B72-E658644DEDB4}" srcId="{98E03C42-3C2E-46CB-8418-1B53A7C53F53}" destId="{0BED3FE5-B8C0-46F6-BE8B-82A1FD27EE94}" srcOrd="1" destOrd="0" parTransId="{53DB9C15-4244-4AEA-AF66-8B3C8AD0139A}" sibTransId="{17616C91-897E-4554-957C-65A62F935D19}"/>
    <dgm:cxn modelId="{6B32A558-8159-4873-95B1-D3C83AAA5971}" type="presOf" srcId="{35DDFAC7-E2FA-4377-9742-0B3B692F7D9A}" destId="{CC67230A-D32E-4D74-AB79-25BA51C3F1D1}" srcOrd="0" destOrd="0" presId="urn:microsoft.com/office/officeart/2005/8/layout/radial6"/>
    <dgm:cxn modelId="{0C565FA0-4F8C-4582-B3FD-7CF22733141F}" type="presOf" srcId="{91C24E6B-A32D-4127-B0D4-FBE2DFDCE993}" destId="{914FF290-2A04-42D2-8C27-B298F3CCC114}" srcOrd="0" destOrd="0" presId="urn:microsoft.com/office/officeart/2005/8/layout/radial6"/>
    <dgm:cxn modelId="{0FE1CFAC-7A8F-4917-A9F0-044AA29F783D}" srcId="{0FB916CE-6B0B-4810-93AC-675CF1E2F3EE}" destId="{3195FBCD-96F6-495A-9477-1E68A5F86246}" srcOrd="4" destOrd="0" parTransId="{BDE0D76F-F57D-4B34-A918-3617DFB40672}" sibTransId="{A9F3AA96-E7DB-4FCD-846B-01110B10BFA7}"/>
    <dgm:cxn modelId="{CB301BBB-84C6-42B8-AD52-17EE6F6ED345}" type="presOf" srcId="{3195FBCD-96F6-495A-9477-1E68A5F86246}" destId="{3D80FB1A-3115-40CD-9ED4-66E5909B250B}" srcOrd="0" destOrd="0" presId="urn:microsoft.com/office/officeart/2005/8/layout/radial6"/>
    <dgm:cxn modelId="{DC13F5C7-8D84-49DE-A856-C3DA3A437DFE}" type="presOf" srcId="{98E03C42-3C2E-46CB-8418-1B53A7C53F53}" destId="{947E0FB6-0BC1-4214-AE23-63D43328C839}" srcOrd="0" destOrd="0" presId="urn:microsoft.com/office/officeart/2005/8/layout/radial6"/>
    <dgm:cxn modelId="{809131C9-94F4-489D-8226-3F32E16887D9}" type="presOf" srcId="{0FB916CE-6B0B-4810-93AC-675CF1E2F3EE}" destId="{BC3F4F20-92C1-4DD8-8F5B-FD0128F76819}" srcOrd="0" destOrd="0" presId="urn:microsoft.com/office/officeart/2005/8/layout/radial6"/>
    <dgm:cxn modelId="{57991ACA-D4B3-4232-A4BD-C954C27C9FB3}" srcId="{0FB916CE-6B0B-4810-93AC-675CF1E2F3EE}" destId="{FA630BCA-29ED-48F5-AE3C-D31DAB8C04BF}" srcOrd="2" destOrd="0" parTransId="{AD38BF2A-B8CA-4C2D-BBFF-3F316CE69936}" sibTransId="{D62CF651-F15E-4376-9F54-0B3DD8F01D24}"/>
    <dgm:cxn modelId="{DDB300CC-CAA7-4D1F-A4E2-F558B2A1143B}" srcId="{0FB916CE-6B0B-4810-93AC-675CF1E2F3EE}" destId="{C41F861A-69FB-4E7B-A467-503B71ED9522}" srcOrd="3" destOrd="0" parTransId="{1D29E34F-8EEF-4993-B839-3CD37DC5036A}" sibTransId="{1AD6FFE5-5E44-4A4E-A681-48E233A32A65}"/>
    <dgm:cxn modelId="{776B4BDA-396C-4C02-B742-C68598A9E4A2}" srcId="{0FB916CE-6B0B-4810-93AC-675CF1E2F3EE}" destId="{B063E093-0288-40AD-987B-A1513EC205C9}" srcOrd="7" destOrd="0" parTransId="{69DD48ED-F4BE-43E9-8038-D3BADC0ACAEB}" sibTransId="{56EBA9CF-5374-46DF-9BE4-86242B481DFD}"/>
    <dgm:cxn modelId="{E68C12F3-F6B8-4399-A809-5DAA769072E4}" type="presOf" srcId="{D62CF651-F15E-4376-9F54-0B3DD8F01D24}" destId="{BD5F3988-4957-4D6E-BBEE-40FDF948A2CD}" srcOrd="0" destOrd="0" presId="urn:microsoft.com/office/officeart/2005/8/layout/radial6"/>
    <dgm:cxn modelId="{FE4040FD-E7C9-42EF-8C93-1247426370AC}" type="presOf" srcId="{A9F3AA96-E7DB-4FCD-846B-01110B10BFA7}" destId="{73ACBDBA-6405-46DA-A43E-C50C2C323BE1}" srcOrd="0" destOrd="0" presId="urn:microsoft.com/office/officeart/2005/8/layout/radial6"/>
    <dgm:cxn modelId="{E733B7FF-5246-4D17-B8CA-8C9FFE12F6FA}" srcId="{0FB916CE-6B0B-4810-93AC-675CF1E2F3EE}" destId="{D04A5494-88C0-4447-B373-9B0DBB63E01C}" srcOrd="6" destOrd="0" parTransId="{A1F3134F-1D7C-4BD9-84AB-6503F92BB4C1}" sibTransId="{A7686814-2FAB-4DDC-B701-74FEB8B1C3B5}"/>
    <dgm:cxn modelId="{2534C5A3-69FE-4DCF-AE71-1092F4A09972}" type="presParOf" srcId="{947E0FB6-0BC1-4214-AE23-63D43328C839}" destId="{BC3F4F20-92C1-4DD8-8F5B-FD0128F76819}" srcOrd="0" destOrd="0" presId="urn:microsoft.com/office/officeart/2005/8/layout/radial6"/>
    <dgm:cxn modelId="{A30647AC-4DB3-4869-AA58-37C72D212319}" type="presParOf" srcId="{947E0FB6-0BC1-4214-AE23-63D43328C839}" destId="{10CC8443-A010-49C5-B18B-AF6F99B37F6F}" srcOrd="1" destOrd="0" presId="urn:microsoft.com/office/officeart/2005/8/layout/radial6"/>
    <dgm:cxn modelId="{5E983781-E552-404D-9890-D0C7ABDD8C60}" type="presParOf" srcId="{947E0FB6-0BC1-4214-AE23-63D43328C839}" destId="{1F362A56-2FED-4328-A29F-D484E05544BE}" srcOrd="2" destOrd="0" presId="urn:microsoft.com/office/officeart/2005/8/layout/radial6"/>
    <dgm:cxn modelId="{71FAB1AF-6BC0-414C-A50A-04CC2874E048}" type="presParOf" srcId="{947E0FB6-0BC1-4214-AE23-63D43328C839}" destId="{914FF290-2A04-42D2-8C27-B298F3CCC114}" srcOrd="3" destOrd="0" presId="urn:microsoft.com/office/officeart/2005/8/layout/radial6"/>
    <dgm:cxn modelId="{7584E7B0-263A-44DC-8D27-79AAC6787051}" type="presParOf" srcId="{947E0FB6-0BC1-4214-AE23-63D43328C839}" destId="{55D8068C-41CF-43BA-8825-7AA17EB72C5E}" srcOrd="4" destOrd="0" presId="urn:microsoft.com/office/officeart/2005/8/layout/radial6"/>
    <dgm:cxn modelId="{9C4C772E-DB02-423A-8FD6-06FFC3F2B00A}" type="presParOf" srcId="{947E0FB6-0BC1-4214-AE23-63D43328C839}" destId="{2FF1ABEE-5763-45EB-8122-1D77F0037478}" srcOrd="5" destOrd="0" presId="urn:microsoft.com/office/officeart/2005/8/layout/radial6"/>
    <dgm:cxn modelId="{0D002922-2AC0-45E4-8A21-8D850EBB213C}" type="presParOf" srcId="{947E0FB6-0BC1-4214-AE23-63D43328C839}" destId="{CC67230A-D32E-4D74-AB79-25BA51C3F1D1}" srcOrd="6" destOrd="0" presId="urn:microsoft.com/office/officeart/2005/8/layout/radial6"/>
    <dgm:cxn modelId="{77D9CA68-6920-4DD1-AEB2-60ED5D9386B9}" type="presParOf" srcId="{947E0FB6-0BC1-4214-AE23-63D43328C839}" destId="{EFE724FE-B5BE-43F5-8014-1FF160D02901}" srcOrd="7" destOrd="0" presId="urn:microsoft.com/office/officeart/2005/8/layout/radial6"/>
    <dgm:cxn modelId="{000DEE67-18BB-4B71-807D-ACCB61954F0A}" type="presParOf" srcId="{947E0FB6-0BC1-4214-AE23-63D43328C839}" destId="{DD9536EC-424C-43FE-A865-B822D1368DD5}" srcOrd="8" destOrd="0" presId="urn:microsoft.com/office/officeart/2005/8/layout/radial6"/>
    <dgm:cxn modelId="{AE60C321-C313-45F7-B531-74247BC00043}" type="presParOf" srcId="{947E0FB6-0BC1-4214-AE23-63D43328C839}" destId="{BD5F3988-4957-4D6E-BBEE-40FDF948A2CD}" srcOrd="9" destOrd="0" presId="urn:microsoft.com/office/officeart/2005/8/layout/radial6"/>
    <dgm:cxn modelId="{5A419824-27D1-42C5-84F6-0CC8FCA78F4B}" type="presParOf" srcId="{947E0FB6-0BC1-4214-AE23-63D43328C839}" destId="{204450B3-C384-4175-99F7-375B663650B7}" srcOrd="10" destOrd="0" presId="urn:microsoft.com/office/officeart/2005/8/layout/radial6"/>
    <dgm:cxn modelId="{AC58D50D-E919-4D65-B79F-14C42C16A88A}" type="presParOf" srcId="{947E0FB6-0BC1-4214-AE23-63D43328C839}" destId="{6D129744-3368-4E99-A18E-5E22C1D1FC9E}" srcOrd="11" destOrd="0" presId="urn:microsoft.com/office/officeart/2005/8/layout/radial6"/>
    <dgm:cxn modelId="{D5A9C458-D18F-4941-B124-9B53C9AC2AD7}" type="presParOf" srcId="{947E0FB6-0BC1-4214-AE23-63D43328C839}" destId="{16E7DEBC-84B0-46FF-977A-6583F79F0696}" srcOrd="12" destOrd="0" presId="urn:microsoft.com/office/officeart/2005/8/layout/radial6"/>
    <dgm:cxn modelId="{9ACC17DD-2A51-4720-BF1F-BDDBCCE18ECC}" type="presParOf" srcId="{947E0FB6-0BC1-4214-AE23-63D43328C839}" destId="{3D80FB1A-3115-40CD-9ED4-66E5909B250B}" srcOrd="13" destOrd="0" presId="urn:microsoft.com/office/officeart/2005/8/layout/radial6"/>
    <dgm:cxn modelId="{20972832-DEE0-4AAA-A868-A1F40CB4E5E4}" type="presParOf" srcId="{947E0FB6-0BC1-4214-AE23-63D43328C839}" destId="{EB2BE878-31CD-4A3D-9C10-99AEA04DC923}" srcOrd="14" destOrd="0" presId="urn:microsoft.com/office/officeart/2005/8/layout/radial6"/>
    <dgm:cxn modelId="{8789053C-25D6-409F-861A-7C5BE6B66BAA}" type="presParOf" srcId="{947E0FB6-0BC1-4214-AE23-63D43328C839}" destId="{73ACBDBA-6405-46DA-A43E-C50C2C323BE1}" srcOrd="15" destOrd="0" presId="urn:microsoft.com/office/officeart/2005/8/layout/radial6"/>
    <dgm:cxn modelId="{2B4FB344-4B88-45B6-9D9C-4FCD512FE4FA}" type="presParOf" srcId="{947E0FB6-0BC1-4214-AE23-63D43328C839}" destId="{CD383467-4660-41AA-9702-B1B391CE2D2C}" srcOrd="16" destOrd="0" presId="urn:microsoft.com/office/officeart/2005/8/layout/radial6"/>
    <dgm:cxn modelId="{A47C5F48-3B8F-4BB3-B6A4-998D49951BF0}" type="presParOf" srcId="{947E0FB6-0BC1-4214-AE23-63D43328C839}" destId="{4F78F826-0F67-4635-82D8-790DE1634351}" srcOrd="17" destOrd="0" presId="urn:microsoft.com/office/officeart/2005/8/layout/radial6"/>
    <dgm:cxn modelId="{00517DCA-ADE7-4B0D-9121-71E54CE472AF}" type="presParOf" srcId="{947E0FB6-0BC1-4214-AE23-63D43328C839}" destId="{24739DED-2CBA-4EDA-90CE-B51EB84B5915}" srcOrd="18" destOrd="0" presId="urn:microsoft.com/office/officeart/2005/8/layout/radial6"/>
    <dgm:cxn modelId="{759F58A1-2863-4C4F-A0C4-037CAC8692E1}" type="presParOf" srcId="{947E0FB6-0BC1-4214-AE23-63D43328C839}" destId="{C9689D51-DE60-4B0C-B55C-97632375C082}" srcOrd="19" destOrd="0" presId="urn:microsoft.com/office/officeart/2005/8/layout/radial6"/>
    <dgm:cxn modelId="{F5E6B804-D9F8-43CC-858D-6B5D9F056E41}" type="presParOf" srcId="{947E0FB6-0BC1-4214-AE23-63D43328C839}" destId="{34047B3A-F833-46F7-A43A-BC639DA65EAB}" srcOrd="20" destOrd="0" presId="urn:microsoft.com/office/officeart/2005/8/layout/radial6"/>
    <dgm:cxn modelId="{8EA277EA-77AB-449D-94FA-5D756051F85A}" type="presParOf" srcId="{947E0FB6-0BC1-4214-AE23-63D43328C839}" destId="{860B4270-6F16-4356-B1A5-228C8F06B367}" srcOrd="21" destOrd="0" presId="urn:microsoft.com/office/officeart/2005/8/layout/radial6"/>
    <dgm:cxn modelId="{98D79F58-7472-482B-9757-D65DDCD19C5E}" type="presParOf" srcId="{947E0FB6-0BC1-4214-AE23-63D43328C839}" destId="{CF3984AF-AA84-4D4A-8F3E-80AC56EE56FC}" srcOrd="22" destOrd="0" presId="urn:microsoft.com/office/officeart/2005/8/layout/radial6"/>
    <dgm:cxn modelId="{B3C8618D-F4D5-49CC-A801-942BBDB4A716}" type="presParOf" srcId="{947E0FB6-0BC1-4214-AE23-63D43328C839}" destId="{8C0BC9B8-BC8F-4704-BB5A-B35E5773DCC3}" srcOrd="23" destOrd="0" presId="urn:microsoft.com/office/officeart/2005/8/layout/radial6"/>
    <dgm:cxn modelId="{F0223CB3-A1A2-4BF0-B6D2-C6FBF7508BFA}" type="presParOf" srcId="{947E0FB6-0BC1-4214-AE23-63D43328C839}" destId="{1ED3F26B-E373-4174-9463-1E89CD0AFB61}" srcOrd="24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3F26B-E373-4174-9463-1E89CD0AFB61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13500000"/>
            <a:gd name="adj2" fmla="val 16200000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B4270-6F16-4356-B1A5-228C8F06B367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10800000"/>
            <a:gd name="adj2" fmla="val 13500000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39DED-2CBA-4EDA-90CE-B51EB84B5915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8100000"/>
            <a:gd name="adj2" fmla="val 10800000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CBDBA-6405-46DA-A43E-C50C2C323BE1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5400000"/>
            <a:gd name="adj2" fmla="val 8100000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7DEBC-84B0-46FF-977A-6583F79F0696}">
      <dsp:nvSpPr>
        <dsp:cNvPr id="0" name=""/>
        <dsp:cNvSpPr/>
      </dsp:nvSpPr>
      <dsp:spPr>
        <a:xfrm>
          <a:off x="452145" y="923996"/>
          <a:ext cx="3441494" cy="3441494"/>
        </a:xfrm>
        <a:prstGeom prst="blockArc">
          <a:avLst>
            <a:gd name="adj1" fmla="val 2815827"/>
            <a:gd name="adj2" fmla="val 5495948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F3988-4957-4D6E-BBEE-40FDF948A2CD}">
      <dsp:nvSpPr>
        <dsp:cNvPr id="0" name=""/>
        <dsp:cNvSpPr/>
      </dsp:nvSpPr>
      <dsp:spPr>
        <a:xfrm>
          <a:off x="428283" y="969241"/>
          <a:ext cx="3441494" cy="3441494"/>
        </a:xfrm>
        <a:prstGeom prst="blockArc">
          <a:avLst>
            <a:gd name="adj1" fmla="val 21506686"/>
            <a:gd name="adj2" fmla="val 2683836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7230A-D32E-4D74-AB79-25BA51C3F1D1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18900000"/>
            <a:gd name="adj2" fmla="val 0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FF290-2A04-42D2-8C27-B298F3CCC114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16200000"/>
            <a:gd name="adj2" fmla="val 18900000"/>
            <a:gd name="adj3" fmla="val 3419"/>
          </a:avLst>
        </a:prstGeom>
        <a:solidFill>
          <a:schemeClr val="bg1">
            <a:lumMod val="85000"/>
          </a:schemeClr>
        </a:solidFill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F4F20-92C1-4DD8-8F5B-FD0128F76819}">
      <dsp:nvSpPr>
        <dsp:cNvPr id="0" name=""/>
        <dsp:cNvSpPr/>
      </dsp:nvSpPr>
      <dsp:spPr>
        <a:xfrm>
          <a:off x="1541987" y="2060379"/>
          <a:ext cx="1167411" cy="116741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DevOps</a:t>
          </a:r>
        </a:p>
      </dsp:txBody>
      <dsp:txXfrm>
        <a:off x="1712950" y="2231342"/>
        <a:ext cx="825485" cy="825485"/>
      </dsp:txXfrm>
    </dsp:sp>
    <dsp:sp modelId="{10CC8443-A010-49C5-B18B-AF6F99B37F6F}">
      <dsp:nvSpPr>
        <dsp:cNvPr id="0" name=""/>
        <dsp:cNvSpPr/>
      </dsp:nvSpPr>
      <dsp:spPr>
        <a:xfrm>
          <a:off x="1717099" y="544162"/>
          <a:ext cx="817188" cy="817188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Plan</a:t>
          </a:r>
        </a:p>
      </dsp:txBody>
      <dsp:txXfrm>
        <a:off x="1836773" y="663836"/>
        <a:ext cx="577840" cy="577840"/>
      </dsp:txXfrm>
    </dsp:sp>
    <dsp:sp modelId="{55D8068C-41CF-43BA-8825-7AA17EB72C5E}">
      <dsp:nvSpPr>
        <dsp:cNvPr id="0" name=""/>
        <dsp:cNvSpPr/>
      </dsp:nvSpPr>
      <dsp:spPr>
        <a:xfrm>
          <a:off x="2913049" y="1039541"/>
          <a:ext cx="817188" cy="817188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Code</a:t>
          </a:r>
        </a:p>
      </dsp:txBody>
      <dsp:txXfrm>
        <a:off x="3032723" y="1159215"/>
        <a:ext cx="577840" cy="577840"/>
      </dsp:txXfrm>
    </dsp:sp>
    <dsp:sp modelId="{EFE724FE-B5BE-43F5-8014-1FF160D02901}">
      <dsp:nvSpPr>
        <dsp:cNvPr id="0" name=""/>
        <dsp:cNvSpPr/>
      </dsp:nvSpPr>
      <dsp:spPr>
        <a:xfrm>
          <a:off x="3408428" y="2235490"/>
          <a:ext cx="817188" cy="817188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Build</a:t>
          </a:r>
        </a:p>
      </dsp:txBody>
      <dsp:txXfrm>
        <a:off x="3528102" y="2355164"/>
        <a:ext cx="577840" cy="577840"/>
      </dsp:txXfrm>
    </dsp:sp>
    <dsp:sp modelId="{204450B3-C384-4175-99F7-375B663650B7}">
      <dsp:nvSpPr>
        <dsp:cNvPr id="0" name=""/>
        <dsp:cNvSpPr/>
      </dsp:nvSpPr>
      <dsp:spPr>
        <a:xfrm>
          <a:off x="2807756" y="3360181"/>
          <a:ext cx="1040239" cy="104023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Test</a:t>
          </a:r>
        </a:p>
      </dsp:txBody>
      <dsp:txXfrm>
        <a:off x="2960095" y="3512520"/>
        <a:ext cx="735561" cy="735561"/>
      </dsp:txXfrm>
    </dsp:sp>
    <dsp:sp modelId="{3D80FB1A-3115-40CD-9ED4-66E5909B250B}">
      <dsp:nvSpPr>
        <dsp:cNvPr id="0" name=""/>
        <dsp:cNvSpPr/>
      </dsp:nvSpPr>
      <dsp:spPr>
        <a:xfrm>
          <a:off x="1683631" y="3926819"/>
          <a:ext cx="884124" cy="817188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Release</a:t>
          </a:r>
        </a:p>
      </dsp:txBody>
      <dsp:txXfrm>
        <a:off x="1813108" y="4046493"/>
        <a:ext cx="625170" cy="577840"/>
      </dsp:txXfrm>
    </dsp:sp>
    <dsp:sp modelId="{CD383467-4660-41AA-9702-B1B391CE2D2C}">
      <dsp:nvSpPr>
        <dsp:cNvPr id="0" name=""/>
        <dsp:cNvSpPr/>
      </dsp:nvSpPr>
      <dsp:spPr>
        <a:xfrm>
          <a:off x="521149" y="3431440"/>
          <a:ext cx="817188" cy="817188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Deploy</a:t>
          </a:r>
        </a:p>
      </dsp:txBody>
      <dsp:txXfrm>
        <a:off x="640823" y="3551114"/>
        <a:ext cx="577840" cy="577840"/>
      </dsp:txXfrm>
    </dsp:sp>
    <dsp:sp modelId="{C9689D51-DE60-4B0C-B55C-97632375C082}">
      <dsp:nvSpPr>
        <dsp:cNvPr id="0" name=""/>
        <dsp:cNvSpPr/>
      </dsp:nvSpPr>
      <dsp:spPr>
        <a:xfrm>
          <a:off x="-23754" y="2235490"/>
          <a:ext cx="916239" cy="817188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Monitor</a:t>
          </a:r>
        </a:p>
      </dsp:txBody>
      <dsp:txXfrm>
        <a:off x="110426" y="2355164"/>
        <a:ext cx="647879" cy="577840"/>
      </dsp:txXfrm>
    </dsp:sp>
    <dsp:sp modelId="{CF3984AF-AA84-4D4A-8F3E-80AC56EE56FC}">
      <dsp:nvSpPr>
        <dsp:cNvPr id="0" name=""/>
        <dsp:cNvSpPr/>
      </dsp:nvSpPr>
      <dsp:spPr>
        <a:xfrm>
          <a:off x="521149" y="1039541"/>
          <a:ext cx="817188" cy="817188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 </a:t>
          </a:r>
        </a:p>
      </dsp:txBody>
      <dsp:txXfrm>
        <a:off x="640823" y="1159215"/>
        <a:ext cx="577840" cy="577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2327C-299A-4CEC-8054-02787BC77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35FD66-3805-4282-9CB5-EC6A4EAA2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4FE475-22B5-402E-9581-2A1F8C7F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CDB2DB-7D9C-4F31-A675-C9D9ADE2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5F09EA-CC9D-4635-B954-A625FA2F0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25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C028F-D6D8-4DDF-9CF2-B52D32B4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15A866-67B0-4057-AD68-F825CDB08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44C421-FE02-412F-A2A7-1719428F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CCBDA9-DE29-47E5-838B-953DF200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D4C3B3-0143-44EB-BFFB-4E6894F7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34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36D1F7B-60CF-4CAC-9B84-3BF0558DF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3496AD0-51EB-479D-A4F6-E4EC0F611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45930-EB68-4C89-A49B-0367CC44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A8756-AD29-4488-A088-5748B35D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CF4FEF-8F29-46DF-8D7E-22253AE6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7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0F610-DEBD-4849-BB08-271B7A78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27EA1D-0829-45FE-8001-531D94B9E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402531-57AA-4948-9B60-0C47AD93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0229D6-737C-45E1-8E7B-3FE628F6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9C25A1-F2FE-40F0-A605-E3DDACBF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47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5837C-409C-499E-AA9E-488E0397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B7624D-71A0-46AB-8D89-4AFDE142B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AC1F8D-DBC8-4464-9F3C-889D74C7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58D23D-593C-496B-BDFC-39800293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64256B-32B4-4B9A-BA31-386AE666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59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83899-EA66-4239-9DA2-DC1CE792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1EBD25-B0D1-4B69-B226-F824E7333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3A469B-C1C3-4DBD-BAAA-74EEC2C91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91A4E8-1DA5-45E0-AC13-920EF796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8338C2-331E-4213-9F20-FFC19D1FF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92959F-F1F1-4F4C-BCF4-850BA27A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63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B3950-D829-46C9-A41F-6BD54D21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53C71-2865-4779-87EE-C51B1DCF7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E17D0F-7EB9-47D2-ABF2-D9AAE9667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FC2565-E2C7-4525-ABD8-D90A282E1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F9B846-6896-4647-A5E9-F5EA3707A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C2891A-8A13-433C-B330-7FEF77C1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8A334FB-6909-456C-A6F4-A6FE868E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BC4F9B8-368C-4599-9397-41137948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95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EB125-9005-4775-B1FF-B5789C05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4AB4EF2-652C-402C-A6D0-77D0865D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5F928F-6B3D-4BDE-9BD1-E1A9DE37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328F0B-0038-4F52-99E3-CC69BE58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00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857A03-E051-49BB-8500-DE2B457BB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4D3C8F-C737-4E47-A003-F4E9D6F3F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EBC355-213E-4737-B24F-41EE5E8A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53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9C31A-5E04-4232-9F37-3130E57D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BF7C2-0649-4E29-8561-FC7D5ED3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D65DB2-741D-4D18-8D1C-2C7E2CFAC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CC2CFB-B276-472F-BB1A-20C1D327D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2F043E-8CF0-4F32-90B6-2060F89A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952369-A814-411F-9C03-00FDA099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3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CFB7E-DDAD-4991-9083-F6ED7C6EB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6FF806B-1AB8-4F4F-AD05-E679358DE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5B95B3-6E85-4C41-A0E9-2229A8F6F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E24F04-5578-4317-9E8B-6EFF06B3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50E985-15A2-4338-A079-A87DD3CC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20D6A3-FC37-433E-9743-4EC5428C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49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3889C-0747-4E53-B181-9EF8CA9C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4C885-69EF-4314-8454-AFF8F960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B16441-26BD-4207-934A-945555701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7EFC8-985E-4CD0-8695-928896DE6C58}" type="datetimeFigureOut">
              <a:rPr lang="ru-RU" smtClean="0"/>
              <a:t>18.05.2019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992B7D-12DC-4919-A0E4-7C0691863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129C37-BC97-47A2-9920-5126CAE8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56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dynamicsvalue.com/" TargetMode="External"/><Relationship Id="rId7" Type="http://schemas.openxmlformats.org/officeDocument/2006/relationships/hyperlink" Target="http://www.linkedin.com/in/jordimontana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70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321258D-49AB-4D78-9FF5-0C7A54B7D2DE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5" name="Прямоугольник 5">
              <a:extLst>
                <a:ext uri="{FF2B5EF4-FFF2-40B4-BE49-F238E27FC236}">
                  <a16:creationId xmlns:a16="http://schemas.microsoft.com/office/drawing/2014/main" id="{6AEA2775-3090-4457-928A-CFFF08ABE2C2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CA1AC-C6C2-4750-8A1D-96687595EF85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What’s new … ?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38496E-DA29-4DC8-B68F-7965B39CC38B}"/>
              </a:ext>
            </a:extLst>
          </p:cNvPr>
          <p:cNvSpPr txBox="1"/>
          <p:nvPr/>
        </p:nvSpPr>
        <p:spPr>
          <a:xfrm>
            <a:off x="484506" y="1274510"/>
            <a:ext cx="785882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messages and features added to </a:t>
            </a:r>
            <a:r>
              <a:rPr lang="en-US" sz="2400" b="1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en-US" sz="2400" b="1" dirty="0" err="1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FakeXrmEasy</a:t>
            </a:r>
            <a:endParaRPr lang="en-US" sz="2400" b="1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FakeXrmEasy.js </a:t>
            </a:r>
            <a:r>
              <a:rPr lang="en-US" sz="2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completely rewritten to remove edge.js dependency (give it a try… pull requests are welcome :P)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runs exclusively in the node process </a:t>
            </a:r>
            <a:r>
              <a:rPr lang="en-US" sz="2000" b="1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en-US" sz="20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Enables not just client-side, but server side unit test testing against Web API (i.e. only if you are brave enough to use Node.js for server side applications against CDS :P)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PowerApps Component Framework CLI: React-based… although react components not </a:t>
            </a:r>
            <a:r>
              <a:rPr lang="en-US" sz="2400" i="1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yet</a:t>
            </a:r>
            <a:r>
              <a:rPr lang="en-US" sz="2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supported</a:t>
            </a:r>
          </a:p>
        </p:txBody>
      </p:sp>
    </p:spTree>
    <p:extLst>
      <p:ext uri="{BB962C8B-B14F-4D97-AF65-F5344CB8AC3E}">
        <p14:creationId xmlns:p14="http://schemas.microsoft.com/office/powerpoint/2010/main" val="3404449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321258D-49AB-4D78-9FF5-0C7A54B7D2DE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5" name="Прямоугольник 5">
              <a:extLst>
                <a:ext uri="{FF2B5EF4-FFF2-40B4-BE49-F238E27FC236}">
                  <a16:creationId xmlns:a16="http://schemas.microsoft.com/office/drawing/2014/main" id="{6AEA2775-3090-4457-928A-CFFF08ABE2C2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CA1AC-C6C2-4750-8A1D-96687595EF85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What’s new … ?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38496E-DA29-4DC8-B68F-7965B39CC38B}"/>
              </a:ext>
            </a:extLst>
          </p:cNvPr>
          <p:cNvSpPr txBox="1"/>
          <p:nvPr/>
        </p:nvSpPr>
        <p:spPr>
          <a:xfrm>
            <a:off x="3150150" y="2967335"/>
            <a:ext cx="544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93326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83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D127D-94EA-4CC1-BBBE-6D0C381DB7A8}"/>
              </a:ext>
            </a:extLst>
          </p:cNvPr>
          <p:cNvSpPr txBox="1"/>
          <p:nvPr/>
        </p:nvSpPr>
        <p:spPr>
          <a:xfrm>
            <a:off x="629262" y="5617446"/>
            <a:ext cx="7013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Jordi Montana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new in TDD for Dynamics 365 CE / CDS</a:t>
            </a:r>
            <a:endParaRPr lang="ru-RU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73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74BFE0-33B5-4510-8B2C-3B7E06244B52}"/>
              </a:ext>
            </a:extLst>
          </p:cNvPr>
          <p:cNvSpPr txBox="1"/>
          <p:nvPr/>
        </p:nvSpPr>
        <p:spPr>
          <a:xfrm>
            <a:off x="941227" y="2335609"/>
            <a:ext cx="51547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Founder at </a:t>
            </a:r>
            <a:r>
              <a:rPr lang="en-US" sz="20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https://dynamicsvalue.com</a:t>
            </a:r>
            <a:endParaRPr lang="en-US" sz="20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Author of #</a:t>
            </a:r>
            <a:r>
              <a:rPr lang="en-US" sz="2000" dirty="0" err="1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FakeXrmEasy</a:t>
            </a:r>
            <a:endParaRPr lang="en-US" sz="20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x Microsoft Business Applications MVP</a:t>
            </a:r>
          </a:p>
          <a:p>
            <a:endParaRPr lang="en-US" sz="20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Passionate about OSS and Dev technologies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DA51880-E1EC-4DD7-813C-A68A55AA4DBB}"/>
              </a:ext>
            </a:extLst>
          </p:cNvPr>
          <p:cNvSpPr/>
          <p:nvPr/>
        </p:nvSpPr>
        <p:spPr>
          <a:xfrm>
            <a:off x="0" y="1614202"/>
            <a:ext cx="941228" cy="45719"/>
          </a:xfrm>
          <a:prstGeom prst="rect">
            <a:avLst/>
          </a:prstGeom>
          <a:solidFill>
            <a:srgbClr val="4A7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AA7AE7-4E1A-4D88-95E0-F30B94042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0616" r="16667" b="15772"/>
          <a:stretch/>
        </p:blipFill>
        <p:spPr>
          <a:xfrm>
            <a:off x="941228" y="5599162"/>
            <a:ext cx="440953" cy="486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DA1B44-8B75-41A3-8339-102C2B23264D}"/>
              </a:ext>
            </a:extLst>
          </p:cNvPr>
          <p:cNvSpPr txBox="1"/>
          <p:nvPr/>
        </p:nvSpPr>
        <p:spPr>
          <a:xfrm>
            <a:off x="941228" y="1370863"/>
            <a:ext cx="632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A7CF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JORDI MONTANA</a:t>
            </a:r>
          </a:p>
          <a:p>
            <a:endParaRPr lang="ru-RU" sz="3200" dirty="0">
              <a:solidFill>
                <a:srgbClr val="4A7CF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" descr="https://avatars3.githubusercontent.com/u/3968950?v=3&amp;s=460">
            <a:extLst>
              <a:ext uri="{FF2B5EF4-FFF2-40B4-BE49-F238E27FC236}">
                <a16:creationId xmlns:a16="http://schemas.microsoft.com/office/drawing/2014/main" id="{229C0788-318D-40A0-B1F5-76727BB6A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712" y="322568"/>
            <a:ext cx="3405204" cy="340520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9E2E7-4DF0-43C7-B2B6-E4029D86CE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57" y="3320058"/>
            <a:ext cx="2021076" cy="815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6D7BA8-C031-461B-81AF-BBC7B8FDF3E3}"/>
              </a:ext>
            </a:extLst>
          </p:cNvPr>
          <p:cNvSpPr txBox="1"/>
          <p:nvPr/>
        </p:nvSpPr>
        <p:spPr>
          <a:xfrm>
            <a:off x="834737" y="4928903"/>
            <a:ext cx="5367751" cy="155119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/>
            <a:r>
              <a:rPr lang="en-GB" sz="2000" b="1" dirty="0">
                <a:solidFill>
                  <a:srgbClr val="00B0F0"/>
                </a:solidFill>
              </a:rPr>
              <a:t>@</a:t>
            </a:r>
            <a:r>
              <a:rPr lang="en-GB" sz="2000" b="1" dirty="0" err="1">
                <a:solidFill>
                  <a:srgbClr val="00B0F0"/>
                </a:solidFill>
              </a:rPr>
              <a:t>jordimontana</a:t>
            </a:r>
            <a:br>
              <a:rPr lang="en-US" sz="2000" b="1" dirty="0"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rPr>
            </a:br>
            <a:br>
              <a:rPr lang="en-US" sz="2000" b="1" dirty="0"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2000" dirty="0">
                <a:solidFill>
                  <a:srgbClr val="0000FF"/>
                </a:solidFill>
                <a:hlinkClick r:id="rId7"/>
              </a:rPr>
              <a:t>http://www.linkedin.com/in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hlinkClick r:id="rId7"/>
              </a:rPr>
              <a:t>/jordimontana</a:t>
            </a:r>
            <a:endParaRPr lang="en-US" sz="2000" u="sng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B9938-890D-43F1-B9DF-F2C8ECD6E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28" y="5037389"/>
            <a:ext cx="440953" cy="4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0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4EDB4F9-1FF5-4FFE-B039-25D65EEA6E56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30A125C3-9EF7-4766-A5D7-D1774A59DC90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0211E-767E-4C33-A29F-4B8FBE8AEB04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Agenda</a:t>
              </a: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DA0499-B4B1-419B-BCC2-7EC3237B1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288" y="0"/>
            <a:ext cx="1210147" cy="6486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26617-79A7-428A-BA33-FB7CD188DD16}"/>
              </a:ext>
            </a:extLst>
          </p:cNvPr>
          <p:cNvSpPr txBox="1"/>
          <p:nvPr/>
        </p:nvSpPr>
        <p:spPr>
          <a:xfrm>
            <a:off x="836889" y="1008167"/>
            <a:ext cx="78588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unit testing / test automation?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 brief intro to 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Automation using OSS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new in TDD for Dynamics 365 CE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6715D-6ED2-4ACE-A53E-4E18A7776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8019"/>
            <a:ext cx="12192000" cy="5999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4C0D1-11D1-4C24-852C-1EF5EAA19322}"/>
              </a:ext>
            </a:extLst>
          </p:cNvPr>
          <p:cNvSpPr/>
          <p:nvPr/>
        </p:nvSpPr>
        <p:spPr>
          <a:xfrm>
            <a:off x="816344" y="4789628"/>
            <a:ext cx="10153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/>
              <a:t>https://github.com/jordimontana82/365saturday-kyiv-2019</a:t>
            </a:r>
          </a:p>
        </p:txBody>
      </p:sp>
    </p:spTree>
    <p:extLst>
      <p:ext uri="{BB962C8B-B14F-4D97-AF65-F5344CB8AC3E}">
        <p14:creationId xmlns:p14="http://schemas.microsoft.com/office/powerpoint/2010/main" val="181905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4EDB4F9-1FF5-4FFE-B039-25D65EEA6E56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30A125C3-9EF7-4766-A5D7-D1774A59DC90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0211E-767E-4C33-A29F-4B8FBE8AEB04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Why unit testing / test automation?</a:t>
              </a: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DA0499-B4B1-419B-BCC2-7EC3237B1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288" y="0"/>
            <a:ext cx="1210147" cy="64866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6715D-6ED2-4ACE-A53E-4E18A7776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8019"/>
            <a:ext cx="12192000" cy="5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4EDB4F9-1FF5-4FFE-B039-25D65EEA6E56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30A125C3-9EF7-4766-A5D7-D1774A59DC90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0211E-767E-4C33-A29F-4B8FBE8AEB04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Why unit testing / test automation?</a:t>
              </a: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DA0499-B4B1-419B-BCC2-7EC3237B1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288" y="0"/>
            <a:ext cx="1210147" cy="64866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6715D-6ED2-4ACE-A53E-4E18A7776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8019"/>
            <a:ext cx="12192000" cy="599981"/>
          </a:xfrm>
          <a:prstGeom prst="rect">
            <a:avLst/>
          </a:prstGeom>
        </p:spPr>
      </p:pic>
      <p:pic>
        <p:nvPicPr>
          <p:cNvPr id="10" name="Media1">
            <a:hlinkClick r:id="" action="ppaction://media"/>
            <a:extLst>
              <a:ext uri="{FF2B5EF4-FFF2-40B4-BE49-F238E27FC236}">
                <a16:creationId xmlns:a16="http://schemas.microsoft.com/office/drawing/2014/main" id="{0F0996F2-BF61-47D1-8967-000A15B2C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7859" y="939053"/>
            <a:ext cx="614468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7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321258D-49AB-4D78-9FF5-0C7A54B7D2DE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5" name="Прямоугольник 5">
              <a:extLst>
                <a:ext uri="{FF2B5EF4-FFF2-40B4-BE49-F238E27FC236}">
                  <a16:creationId xmlns:a16="http://schemas.microsoft.com/office/drawing/2014/main" id="{6AEA2775-3090-4457-928A-CFFF08ABE2C2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CA1AC-C6C2-4750-8A1D-96687595EF85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What is DevOps / CI / CD?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2666B90-4F12-476F-AD91-A8A57800A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8"/>
          <a:stretch/>
        </p:blipFill>
        <p:spPr>
          <a:xfrm>
            <a:off x="311266" y="1678066"/>
            <a:ext cx="2823880" cy="1993595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39372E0-B645-4668-AAF2-01E94A06C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38506"/>
              </p:ext>
            </p:extLst>
          </p:nvPr>
        </p:nvGraphicFramePr>
        <p:xfrm>
          <a:off x="4994006" y="1216404"/>
          <a:ext cx="4201862" cy="5288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C4C4824-2B23-4250-BEFA-0F565C6E0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266" y="3909029"/>
            <a:ext cx="2823880" cy="19935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B4CB8-57B6-44A4-A364-65DBD27FBCD1}"/>
              </a:ext>
            </a:extLst>
          </p:cNvPr>
          <p:cNvSpPr/>
          <p:nvPr/>
        </p:nvSpPr>
        <p:spPr>
          <a:xfrm>
            <a:off x="1236534" y="948243"/>
            <a:ext cx="973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Fast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947315-26B9-4949-B9C8-3DADBE14CAB8}"/>
              </a:ext>
            </a:extLst>
          </p:cNvPr>
          <p:cNvSpPr/>
          <p:nvPr/>
        </p:nvSpPr>
        <p:spPr>
          <a:xfrm>
            <a:off x="495727" y="6003292"/>
            <a:ext cx="2454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Automation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238590-0BA6-48E8-AF19-0E4FE1542857}"/>
              </a:ext>
            </a:extLst>
          </p:cNvPr>
          <p:cNvSpPr/>
          <p:nvPr/>
        </p:nvSpPr>
        <p:spPr>
          <a:xfrm>
            <a:off x="3255657" y="1313237"/>
            <a:ext cx="3476698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920" dirty="0">
                <a:solidFill>
                  <a:srgbClr val="FF0000"/>
                </a:solidFill>
              </a:rPr>
              <a:t>Continuous</a:t>
            </a:r>
            <a:br>
              <a:rPr lang="en-US" sz="3920" dirty="0">
                <a:solidFill>
                  <a:srgbClr val="FF0000"/>
                </a:solidFill>
              </a:rPr>
            </a:br>
            <a:r>
              <a:rPr lang="en-US" sz="3920" dirty="0">
                <a:solidFill>
                  <a:srgbClr val="FF0000"/>
                </a:solidFill>
              </a:rPr>
              <a:t>Business</a:t>
            </a:r>
          </a:p>
          <a:p>
            <a:r>
              <a:rPr lang="en-US" sz="3920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53FDE-5669-4C8D-97FE-A450FAC2E1B4}"/>
              </a:ext>
            </a:extLst>
          </p:cNvPr>
          <p:cNvSpPr txBox="1"/>
          <p:nvPr/>
        </p:nvSpPr>
        <p:spPr>
          <a:xfrm>
            <a:off x="5387507" y="2428282"/>
            <a:ext cx="1098204" cy="493164"/>
          </a:xfrm>
          <a:prstGeom prst="rect">
            <a:avLst/>
          </a:prstGeom>
          <a:noFill/>
        </p:spPr>
        <p:txBody>
          <a:bodyPr wrap="none" lIns="179238" tIns="143391" rIns="179238" bIns="143391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470" b="1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8203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321258D-49AB-4D78-9FF5-0C7A54B7D2DE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5" name="Прямоугольник 5">
              <a:extLst>
                <a:ext uri="{FF2B5EF4-FFF2-40B4-BE49-F238E27FC236}">
                  <a16:creationId xmlns:a16="http://schemas.microsoft.com/office/drawing/2014/main" id="{6AEA2775-3090-4457-928A-CFFF08ABE2C2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CA1AC-C6C2-4750-8A1D-96687595EF85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 Automation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796F107-4DE6-45C4-AD28-98966914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04" y="919869"/>
            <a:ext cx="8708690" cy="4054548"/>
          </a:xfrm>
        </p:spPr>
        <p:txBody>
          <a:bodyPr/>
          <a:lstStyle/>
          <a:p>
            <a:r>
              <a:rPr lang="en-US" dirty="0"/>
              <a:t>Unit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UI Testing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7EE052-7CD9-464E-848B-FC21AA75B76D}"/>
              </a:ext>
            </a:extLst>
          </p:cNvPr>
          <p:cNvSpPr/>
          <p:nvPr/>
        </p:nvSpPr>
        <p:spPr>
          <a:xfrm>
            <a:off x="1513173" y="3961187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Unit Testing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26026B-EA86-4108-A397-A4B5B53D3274}"/>
              </a:ext>
            </a:extLst>
          </p:cNvPr>
          <p:cNvGrpSpPr/>
          <p:nvPr/>
        </p:nvGrpSpPr>
        <p:grpSpPr>
          <a:xfrm>
            <a:off x="173119" y="4149689"/>
            <a:ext cx="1292106" cy="692241"/>
            <a:chOff x="4359288" y="2692439"/>
            <a:chExt cx="1591482" cy="758007"/>
          </a:xfrm>
        </p:grpSpPr>
        <p:sp>
          <p:nvSpPr>
            <p:cNvPr id="18" name="Right Arrow 12">
              <a:extLst>
                <a:ext uri="{FF2B5EF4-FFF2-40B4-BE49-F238E27FC236}">
                  <a16:creationId xmlns:a16="http://schemas.microsoft.com/office/drawing/2014/main" id="{D3C41847-A61E-425E-BDE1-5811E0FE0084}"/>
                </a:ext>
              </a:extLst>
            </p:cNvPr>
            <p:cNvSpPr/>
            <p:nvPr/>
          </p:nvSpPr>
          <p:spPr bwMode="auto">
            <a:xfrm>
              <a:off x="4359288" y="2692439"/>
              <a:ext cx="1591482" cy="212125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847EF6-8E16-49B4-B6E6-EA5D36B7566D}"/>
                </a:ext>
              </a:extLst>
            </p:cNvPr>
            <p:cNvSpPr txBox="1"/>
            <p:nvPr/>
          </p:nvSpPr>
          <p:spPr>
            <a:xfrm>
              <a:off x="4615593" y="2802367"/>
              <a:ext cx="818560" cy="648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Trigger from Build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5DDD1E-0EC1-4FA9-B148-B57C83CA8E66}"/>
              </a:ext>
            </a:extLst>
          </p:cNvPr>
          <p:cNvSpPr/>
          <p:nvPr/>
        </p:nvSpPr>
        <p:spPr>
          <a:xfrm>
            <a:off x="3531019" y="3914123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Integration Testing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E6F7E07-9EBE-4CA4-B2D0-D46326619A28}"/>
              </a:ext>
            </a:extLst>
          </p:cNvPr>
          <p:cNvSpPr/>
          <p:nvPr/>
        </p:nvSpPr>
        <p:spPr>
          <a:xfrm>
            <a:off x="5655050" y="3920929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UI Testing</a:t>
            </a:r>
          </a:p>
        </p:txBody>
      </p:sp>
      <p:sp>
        <p:nvSpPr>
          <p:cNvPr id="22" name="Right Arrow 12">
            <a:extLst>
              <a:ext uri="{FF2B5EF4-FFF2-40B4-BE49-F238E27FC236}">
                <a16:creationId xmlns:a16="http://schemas.microsoft.com/office/drawing/2014/main" id="{FF160A71-7298-46A3-ABD9-77E6C125728D}"/>
              </a:ext>
            </a:extLst>
          </p:cNvPr>
          <p:cNvSpPr/>
          <p:nvPr/>
        </p:nvSpPr>
        <p:spPr bwMode="auto">
          <a:xfrm>
            <a:off x="4789109" y="4172731"/>
            <a:ext cx="808605" cy="201290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1AEC81A0-0185-4A89-A06C-AE50BB22CF46}"/>
              </a:ext>
            </a:extLst>
          </p:cNvPr>
          <p:cNvSpPr/>
          <p:nvPr/>
        </p:nvSpPr>
        <p:spPr bwMode="auto">
          <a:xfrm rot="10800000" flipH="1">
            <a:off x="2980717" y="2441139"/>
            <a:ext cx="116925" cy="4077150"/>
          </a:xfrm>
          <a:prstGeom prst="leftBrac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619" tIns="44810" rIns="89619" bIns="44810" numCol="1" rtlCol="0" anchor="t" anchorCtr="0" compatLnSpc="1">
            <a:prstTxWarp prst="textNoShape">
              <a:avLst/>
            </a:prstTxWarp>
          </a:bodyPr>
          <a:lstStyle/>
          <a:p>
            <a:pPr defTabSz="89620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352"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4" name="Right Arrow 12">
            <a:extLst>
              <a:ext uri="{FF2B5EF4-FFF2-40B4-BE49-F238E27FC236}">
                <a16:creationId xmlns:a16="http://schemas.microsoft.com/office/drawing/2014/main" id="{48BBFF7B-4C46-4060-91A1-55E270A116EE}"/>
              </a:ext>
            </a:extLst>
          </p:cNvPr>
          <p:cNvSpPr/>
          <p:nvPr/>
        </p:nvSpPr>
        <p:spPr bwMode="auto">
          <a:xfrm>
            <a:off x="2713729" y="4174451"/>
            <a:ext cx="808605" cy="201290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324D299A-B65F-485C-8FEE-75EF3C5D7D8E}"/>
              </a:ext>
            </a:extLst>
          </p:cNvPr>
          <p:cNvSpPr/>
          <p:nvPr/>
        </p:nvSpPr>
        <p:spPr bwMode="auto">
          <a:xfrm flipH="1">
            <a:off x="7133334" y="2335446"/>
            <a:ext cx="116925" cy="4077150"/>
          </a:xfrm>
          <a:prstGeom prst="leftBrac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619" tIns="44810" rIns="89619" bIns="44810" numCol="1" rtlCol="0" anchor="t" anchorCtr="0" compatLnSpc="1">
            <a:prstTxWarp prst="textNoShape">
              <a:avLst/>
            </a:prstTxWarp>
          </a:bodyPr>
          <a:lstStyle/>
          <a:p>
            <a:pPr defTabSz="89620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352"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F06BBF-0382-4800-84BA-DFD653BAB6AA}"/>
              </a:ext>
            </a:extLst>
          </p:cNvPr>
          <p:cNvSpPr/>
          <p:nvPr/>
        </p:nvSpPr>
        <p:spPr>
          <a:xfrm>
            <a:off x="3496314" y="5253572"/>
            <a:ext cx="3350269" cy="69015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764" dirty="0"/>
              <a:t>CRM </a:t>
            </a:r>
            <a:r>
              <a:rPr lang="en-GB" sz="1764" dirty="0" err="1"/>
              <a:t>Env</a:t>
            </a:r>
            <a:r>
              <a:rPr lang="en-GB" sz="1764" dirty="0"/>
              <a:t>. (QA)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1BCB2C-65A5-4F79-9FAF-23297328DB86}"/>
              </a:ext>
            </a:extLst>
          </p:cNvPr>
          <p:cNvSpPr/>
          <p:nvPr/>
        </p:nvSpPr>
        <p:spPr>
          <a:xfrm>
            <a:off x="7482240" y="3920929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System Tests</a:t>
            </a:r>
          </a:p>
        </p:txBody>
      </p:sp>
      <p:sp>
        <p:nvSpPr>
          <p:cNvPr id="28" name="Right Arrow 12">
            <a:extLst>
              <a:ext uri="{FF2B5EF4-FFF2-40B4-BE49-F238E27FC236}">
                <a16:creationId xmlns:a16="http://schemas.microsoft.com/office/drawing/2014/main" id="{F780898A-509B-4F67-A483-5431F93B2535}"/>
              </a:ext>
            </a:extLst>
          </p:cNvPr>
          <p:cNvSpPr/>
          <p:nvPr/>
        </p:nvSpPr>
        <p:spPr bwMode="auto">
          <a:xfrm>
            <a:off x="6897010" y="4160272"/>
            <a:ext cx="472583" cy="212595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14882E-8732-4BD8-8A01-0FFD86B7DEDB}"/>
              </a:ext>
            </a:extLst>
          </p:cNvPr>
          <p:cNvSpPr/>
          <p:nvPr/>
        </p:nvSpPr>
        <p:spPr>
          <a:xfrm>
            <a:off x="419729" y="5253573"/>
            <a:ext cx="2186888" cy="69015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764" dirty="0"/>
              <a:t>Visual Studio / Build</a:t>
            </a:r>
          </a:p>
        </p:txBody>
      </p:sp>
    </p:spTree>
    <p:extLst>
      <p:ext uri="{BB962C8B-B14F-4D97-AF65-F5344CB8AC3E}">
        <p14:creationId xmlns:p14="http://schemas.microsoft.com/office/powerpoint/2010/main" val="3068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321258D-49AB-4D78-9FF5-0C7A54B7D2DE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5" name="Прямоугольник 5">
              <a:extLst>
                <a:ext uri="{FF2B5EF4-FFF2-40B4-BE49-F238E27FC236}">
                  <a16:creationId xmlns:a16="http://schemas.microsoft.com/office/drawing/2014/main" id="{6AEA2775-3090-4457-928A-CFFF08ABE2C2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CA1AC-C6C2-4750-8A1D-96687595EF85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Unit Testing / TDD in Dynamics CE / CDS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D33FD60-934A-4FCB-A557-9FC047361F01}"/>
              </a:ext>
            </a:extLst>
          </p:cNvPr>
          <p:cNvSpPr/>
          <p:nvPr/>
        </p:nvSpPr>
        <p:spPr>
          <a:xfrm>
            <a:off x="1706974" y="2737109"/>
            <a:ext cx="998497" cy="706258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Unit Testing</a:t>
            </a:r>
          </a:p>
        </p:txBody>
      </p:sp>
      <p:sp>
        <p:nvSpPr>
          <p:cNvPr id="31" name="Right Arrow 12">
            <a:extLst>
              <a:ext uri="{FF2B5EF4-FFF2-40B4-BE49-F238E27FC236}">
                <a16:creationId xmlns:a16="http://schemas.microsoft.com/office/drawing/2014/main" id="{13E32B07-E2FB-44DB-8D8F-38B911310C56}"/>
              </a:ext>
            </a:extLst>
          </p:cNvPr>
          <p:cNvSpPr/>
          <p:nvPr/>
        </p:nvSpPr>
        <p:spPr bwMode="auto">
          <a:xfrm>
            <a:off x="495496" y="3002308"/>
            <a:ext cx="998497" cy="207899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4228D66-86F1-45A7-958B-8F7188D95030}"/>
              </a:ext>
            </a:extLst>
          </p:cNvPr>
          <p:cNvSpPr/>
          <p:nvPr/>
        </p:nvSpPr>
        <p:spPr>
          <a:xfrm>
            <a:off x="4083571" y="1994500"/>
            <a:ext cx="1074444" cy="728723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.NET</a:t>
            </a:r>
          </a:p>
        </p:txBody>
      </p:sp>
      <p:sp>
        <p:nvSpPr>
          <p:cNvPr id="33" name="Right Arrow 12">
            <a:extLst>
              <a:ext uri="{FF2B5EF4-FFF2-40B4-BE49-F238E27FC236}">
                <a16:creationId xmlns:a16="http://schemas.microsoft.com/office/drawing/2014/main" id="{928B7347-BDC2-4490-9E01-2E1DB9BF2659}"/>
              </a:ext>
            </a:extLst>
          </p:cNvPr>
          <p:cNvSpPr/>
          <p:nvPr/>
        </p:nvSpPr>
        <p:spPr bwMode="auto">
          <a:xfrm rot="20383172">
            <a:off x="2810231" y="2598839"/>
            <a:ext cx="1169262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34" name="Right Arrow 12">
            <a:extLst>
              <a:ext uri="{FF2B5EF4-FFF2-40B4-BE49-F238E27FC236}">
                <a16:creationId xmlns:a16="http://schemas.microsoft.com/office/drawing/2014/main" id="{6ED330F4-CC64-428E-AA0B-C415211308D1}"/>
              </a:ext>
            </a:extLst>
          </p:cNvPr>
          <p:cNvSpPr/>
          <p:nvPr/>
        </p:nvSpPr>
        <p:spPr bwMode="auto">
          <a:xfrm rot="3006868">
            <a:off x="2534896" y="3915128"/>
            <a:ext cx="1565786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08267A2-32E7-4420-8C3E-FBF8323F7A67}"/>
              </a:ext>
            </a:extLst>
          </p:cNvPr>
          <p:cNvSpPr/>
          <p:nvPr/>
        </p:nvSpPr>
        <p:spPr>
          <a:xfrm>
            <a:off x="3929454" y="4414046"/>
            <a:ext cx="1228561" cy="70625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568" dirty="0">
                <a:solidFill>
                  <a:schemeClr val="bg1"/>
                </a:solidFill>
              </a:rPr>
              <a:t>J</a:t>
            </a:r>
            <a:r>
              <a:rPr lang="en-GB" sz="1568" dirty="0" err="1">
                <a:solidFill>
                  <a:schemeClr val="bg1"/>
                </a:solidFill>
              </a:rPr>
              <a:t>avascript</a:t>
            </a:r>
            <a:r>
              <a:rPr lang="en-GB" sz="1568" dirty="0">
                <a:solidFill>
                  <a:schemeClr val="bg1"/>
                </a:solidFill>
              </a:rPr>
              <a:t> / Typescript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D7EB31B-3728-4C34-BE0E-2FCA9860853C}"/>
              </a:ext>
            </a:extLst>
          </p:cNvPr>
          <p:cNvSpPr/>
          <p:nvPr/>
        </p:nvSpPr>
        <p:spPr>
          <a:xfrm>
            <a:off x="6625123" y="1980617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568" dirty="0">
                <a:solidFill>
                  <a:schemeClr val="bg1"/>
                </a:solidFill>
              </a:rPr>
              <a:t>F</a:t>
            </a:r>
            <a:r>
              <a:rPr lang="en-GB" sz="1568" dirty="0" err="1">
                <a:solidFill>
                  <a:schemeClr val="bg1"/>
                </a:solidFill>
              </a:rPr>
              <a:t>akeXrmEasy</a:t>
            </a:r>
            <a:r>
              <a:rPr lang="en-GB" sz="1568" dirty="0">
                <a:solidFill>
                  <a:schemeClr val="bg1"/>
                </a:solidFill>
              </a:rPr>
              <a:t> (NuGet)</a:t>
            </a:r>
          </a:p>
        </p:txBody>
      </p:sp>
      <p:sp>
        <p:nvSpPr>
          <p:cNvPr id="37" name="Right Arrow 12">
            <a:extLst>
              <a:ext uri="{FF2B5EF4-FFF2-40B4-BE49-F238E27FC236}">
                <a16:creationId xmlns:a16="http://schemas.microsoft.com/office/drawing/2014/main" id="{D737E154-7F26-4993-A9BD-B23565579DCE}"/>
              </a:ext>
            </a:extLst>
          </p:cNvPr>
          <p:cNvSpPr/>
          <p:nvPr/>
        </p:nvSpPr>
        <p:spPr bwMode="auto">
          <a:xfrm>
            <a:off x="5510013" y="2250851"/>
            <a:ext cx="976123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A9B19C-1B89-4657-9B7B-3FD2F3FEAE88}"/>
              </a:ext>
            </a:extLst>
          </p:cNvPr>
          <p:cNvSpPr/>
          <p:nvPr/>
        </p:nvSpPr>
        <p:spPr>
          <a:xfrm>
            <a:off x="6625123" y="3090238"/>
            <a:ext cx="1384703" cy="75649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 err="1">
                <a:solidFill>
                  <a:schemeClr val="bg1"/>
                </a:solidFill>
              </a:rPr>
              <a:t>fakexrmeasy</a:t>
            </a:r>
            <a:r>
              <a:rPr lang="en-GB" sz="1568" dirty="0">
                <a:solidFill>
                  <a:schemeClr val="bg1"/>
                </a:solidFill>
              </a:rPr>
              <a:t> (</a:t>
            </a:r>
            <a:r>
              <a:rPr lang="en-GB" sz="1568" dirty="0" err="1">
                <a:solidFill>
                  <a:schemeClr val="bg1"/>
                </a:solidFill>
              </a:rPr>
              <a:t>npm</a:t>
            </a:r>
            <a:r>
              <a:rPr lang="en-GB" sz="1568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9" name="Right Arrow 12">
            <a:extLst>
              <a:ext uri="{FF2B5EF4-FFF2-40B4-BE49-F238E27FC236}">
                <a16:creationId xmlns:a16="http://schemas.microsoft.com/office/drawing/2014/main" id="{CE027AAA-B48A-45A4-98C8-DB574606DBEC}"/>
              </a:ext>
            </a:extLst>
          </p:cNvPr>
          <p:cNvSpPr/>
          <p:nvPr/>
        </p:nvSpPr>
        <p:spPr bwMode="auto">
          <a:xfrm rot="19536815">
            <a:off x="5196829" y="3825874"/>
            <a:ext cx="1470568" cy="22555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40" name="Right Arrow 12">
            <a:extLst>
              <a:ext uri="{FF2B5EF4-FFF2-40B4-BE49-F238E27FC236}">
                <a16:creationId xmlns:a16="http://schemas.microsoft.com/office/drawing/2014/main" id="{58072986-5C4C-4ED0-A63E-C6189BC0BF13}"/>
              </a:ext>
            </a:extLst>
          </p:cNvPr>
          <p:cNvSpPr/>
          <p:nvPr/>
        </p:nvSpPr>
        <p:spPr bwMode="auto">
          <a:xfrm rot="20733090">
            <a:off x="5354196" y="4434250"/>
            <a:ext cx="1155751" cy="22555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826FA13-186B-4DB8-83D4-70D79E91526D}"/>
              </a:ext>
            </a:extLst>
          </p:cNvPr>
          <p:cNvSpPr/>
          <p:nvPr/>
        </p:nvSpPr>
        <p:spPr>
          <a:xfrm>
            <a:off x="6602598" y="4035800"/>
            <a:ext cx="1384703" cy="75649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 err="1">
                <a:solidFill>
                  <a:schemeClr val="bg1"/>
                </a:solidFill>
              </a:rPr>
              <a:t>xrm</a:t>
            </a:r>
            <a:r>
              <a:rPr lang="en-GB" sz="1568" dirty="0">
                <a:solidFill>
                  <a:schemeClr val="bg1"/>
                </a:solidFill>
              </a:rPr>
              <a:t>-mock (</a:t>
            </a:r>
            <a:r>
              <a:rPr lang="en-GB" sz="1568" dirty="0" err="1">
                <a:solidFill>
                  <a:schemeClr val="bg1"/>
                </a:solidFill>
              </a:rPr>
              <a:t>npm</a:t>
            </a:r>
            <a:r>
              <a:rPr lang="en-GB" sz="1568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8449C8F-D18E-4D54-AE7E-649312EBFBDF}"/>
              </a:ext>
            </a:extLst>
          </p:cNvPr>
          <p:cNvSpPr/>
          <p:nvPr/>
        </p:nvSpPr>
        <p:spPr>
          <a:xfrm>
            <a:off x="6602598" y="4989187"/>
            <a:ext cx="1384703" cy="7564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PCF controls (React  soon?)</a:t>
            </a:r>
          </a:p>
        </p:txBody>
      </p:sp>
      <p:sp>
        <p:nvSpPr>
          <p:cNvPr id="44" name="Right Arrow 12">
            <a:extLst>
              <a:ext uri="{FF2B5EF4-FFF2-40B4-BE49-F238E27FC236}">
                <a16:creationId xmlns:a16="http://schemas.microsoft.com/office/drawing/2014/main" id="{08D67CF0-62B7-47C8-AE28-18AF7A382B30}"/>
              </a:ext>
            </a:extLst>
          </p:cNvPr>
          <p:cNvSpPr/>
          <p:nvPr/>
        </p:nvSpPr>
        <p:spPr bwMode="auto">
          <a:xfrm rot="1459648">
            <a:off x="5368913" y="5093432"/>
            <a:ext cx="1155751" cy="22555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50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5" grpId="0" animBg="1"/>
      <p:bldP spid="36" grpId="0" animBg="1"/>
      <p:bldP spid="38" grpId="0" animBg="1"/>
      <p:bldP spid="41" grpId="0" animBg="1"/>
      <p:bldP spid="43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9DBCFC4DBCA3A14AAE8935180CD792D4" ma:contentTypeVersion="7" ma:contentTypeDescription="Создание документа." ma:contentTypeScope="" ma:versionID="227549a3eaf0d2b7f105ee6eab174dda">
  <xsd:schema xmlns:xsd="http://www.w3.org/2001/XMLSchema" xmlns:xs="http://www.w3.org/2001/XMLSchema" xmlns:p="http://schemas.microsoft.com/office/2006/metadata/properties" xmlns:ns2="813070ae-2c66-47fe-8ee1-0fa8f6fd7217" targetNamespace="http://schemas.microsoft.com/office/2006/metadata/properties" ma:root="true" ma:fieldsID="93b6927f78823e279ee8f696860c6278" ns2:_="">
    <xsd:import namespace="813070ae-2c66-47fe-8ee1-0fa8f6fd7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3070ae-2c66-47fe-8ee1-0fa8f6fd7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1081CA-C77C-4F2E-BEA2-AF490C668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3070ae-2c66-47fe-8ee1-0fa8f6fd7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30FF55-10B3-47CB-8777-E91E09DC49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6352152-310B-48D8-8263-02899374AD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275</Words>
  <Application>Microsoft Office PowerPoint</Application>
  <PresentationFormat>Widescreen</PresentationFormat>
  <Paragraphs>67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Segoe UI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Andrii Martyntsiv</dc:creator>
  <cp:lastModifiedBy>Jordi Montaña</cp:lastModifiedBy>
  <cp:revision>22</cp:revision>
  <dcterms:created xsi:type="dcterms:W3CDTF">2019-04-23T14:12:55Z</dcterms:created>
  <dcterms:modified xsi:type="dcterms:W3CDTF">2019-05-18T08:28:10Z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0x0101009DBCFC4DBCA3A14AAE8935180CD792D4</vt:lpwstr>
  </property>
</Properties>
</file>